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1" r:id="rId4"/>
    <p:sldMasterId id="214748373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143500" cx="9144000"/>
  <p:notesSz cx="6858000" cy="9144000"/>
  <p:embeddedFontLst>
    <p:embeddedFont>
      <p:font typeface="Barlow ExtraLight"/>
      <p:regular r:id="rId37"/>
      <p:bold r:id="rId38"/>
      <p:italic r:id="rId39"/>
      <p:boldItalic r:id="rId40"/>
    </p:embeddedFont>
    <p:embeddedFont>
      <p:font typeface="Inter Tight Medium"/>
      <p:regular r:id="rId41"/>
      <p:bold r:id="rId42"/>
      <p:italic r:id="rId43"/>
      <p:boldItalic r:id="rId44"/>
    </p:embeddedFont>
    <p:embeddedFont>
      <p:font typeface="Hepta Slab Medium"/>
      <p:regular r:id="rId45"/>
      <p:bold r:id="rId46"/>
    </p:embeddedFont>
    <p:embeddedFont>
      <p:font typeface="Hepta Slab Light"/>
      <p:regular r:id="rId47"/>
      <p:bold r:id="rId48"/>
    </p:embeddedFont>
    <p:embeddedFont>
      <p:font typeface="Hepta Slab"/>
      <p:regular r:id="rId49"/>
      <p:bold r:id="rId50"/>
    </p:embeddedFont>
    <p:embeddedFont>
      <p:font typeface="Barlow Medium"/>
      <p:regular r:id="rId51"/>
      <p:bold r:id="rId52"/>
      <p:italic r:id="rId53"/>
      <p:boldItalic r:id="rId54"/>
    </p:embeddedFont>
    <p:embeddedFont>
      <p:font typeface="Inter Tight"/>
      <p:regular r:id="rId55"/>
      <p:bold r:id="rId56"/>
      <p:italic r:id="rId57"/>
      <p:boldItalic r:id="rId58"/>
    </p:embeddedFont>
    <p:embeddedFont>
      <p:font typeface="Barlow Light"/>
      <p:regular r:id="rId59"/>
      <p:bold r:id="rId60"/>
      <p:italic r:id="rId61"/>
      <p:boldItalic r:id="rId62"/>
    </p:embeddedFont>
    <p:embeddedFont>
      <p:font typeface="Barlow"/>
      <p:regular r:id="rId63"/>
      <p:bold r:id="rId64"/>
      <p:italic r:id="rId65"/>
      <p:boldItalic r:id="rId66"/>
    </p:embeddedFont>
    <p:embeddedFont>
      <p:font typeface="Inter Tight SemiBold"/>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BarlowExtraLight-boldItalic.fntdata"/><Relationship Id="rId42" Type="http://schemas.openxmlformats.org/officeDocument/2006/relationships/font" Target="fonts/InterTightMedium-bold.fntdata"/><Relationship Id="rId41" Type="http://schemas.openxmlformats.org/officeDocument/2006/relationships/font" Target="fonts/InterTightMedium-regular.fntdata"/><Relationship Id="rId44" Type="http://schemas.openxmlformats.org/officeDocument/2006/relationships/font" Target="fonts/InterTightMedium-boldItalic.fntdata"/><Relationship Id="rId43" Type="http://schemas.openxmlformats.org/officeDocument/2006/relationships/font" Target="fonts/InterTightMedium-italic.fntdata"/><Relationship Id="rId46" Type="http://schemas.openxmlformats.org/officeDocument/2006/relationships/font" Target="fonts/HeptaSlabMedium-bold.fntdata"/><Relationship Id="rId45" Type="http://schemas.openxmlformats.org/officeDocument/2006/relationships/font" Target="fonts/HeptaSlab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HeptaSlabLight-bold.fntdata"/><Relationship Id="rId47" Type="http://schemas.openxmlformats.org/officeDocument/2006/relationships/font" Target="fonts/HeptaSlabLight-regular.fntdata"/><Relationship Id="rId49" Type="http://schemas.openxmlformats.org/officeDocument/2006/relationships/font" Target="fonts/HeptaSlab-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0" Type="http://schemas.openxmlformats.org/officeDocument/2006/relationships/font" Target="fonts/InterTightSemiBold-boldItalic.fntdata"/><Relationship Id="rId37" Type="http://schemas.openxmlformats.org/officeDocument/2006/relationships/font" Target="fonts/BarlowExtraLight-regular.fntdata"/><Relationship Id="rId36" Type="http://schemas.openxmlformats.org/officeDocument/2006/relationships/slide" Target="slides/slide30.xml"/><Relationship Id="rId39" Type="http://schemas.openxmlformats.org/officeDocument/2006/relationships/font" Target="fonts/BarlowExtraLight-italic.fntdata"/><Relationship Id="rId38" Type="http://schemas.openxmlformats.org/officeDocument/2006/relationships/font" Target="fonts/BarlowExtraLight-bold.fntdata"/><Relationship Id="rId62" Type="http://schemas.openxmlformats.org/officeDocument/2006/relationships/font" Target="fonts/BarlowLight-boldItalic.fntdata"/><Relationship Id="rId61" Type="http://schemas.openxmlformats.org/officeDocument/2006/relationships/font" Target="fonts/BarlowLight-italic.fntdata"/><Relationship Id="rId20" Type="http://schemas.openxmlformats.org/officeDocument/2006/relationships/slide" Target="slides/slide14.xml"/><Relationship Id="rId64" Type="http://schemas.openxmlformats.org/officeDocument/2006/relationships/font" Target="fonts/Barlow-bold.fntdata"/><Relationship Id="rId63" Type="http://schemas.openxmlformats.org/officeDocument/2006/relationships/font" Target="fonts/Barlow-regular.fntdata"/><Relationship Id="rId22" Type="http://schemas.openxmlformats.org/officeDocument/2006/relationships/slide" Target="slides/slide16.xml"/><Relationship Id="rId66" Type="http://schemas.openxmlformats.org/officeDocument/2006/relationships/font" Target="fonts/Barlow-boldItalic.fntdata"/><Relationship Id="rId21" Type="http://schemas.openxmlformats.org/officeDocument/2006/relationships/slide" Target="slides/slide15.xml"/><Relationship Id="rId65" Type="http://schemas.openxmlformats.org/officeDocument/2006/relationships/font" Target="fonts/Barlow-italic.fntdata"/><Relationship Id="rId24" Type="http://schemas.openxmlformats.org/officeDocument/2006/relationships/slide" Target="slides/slide18.xml"/><Relationship Id="rId68" Type="http://schemas.openxmlformats.org/officeDocument/2006/relationships/font" Target="fonts/InterTightSemiBold-bold.fntdata"/><Relationship Id="rId23" Type="http://schemas.openxmlformats.org/officeDocument/2006/relationships/slide" Target="slides/slide17.xml"/><Relationship Id="rId67" Type="http://schemas.openxmlformats.org/officeDocument/2006/relationships/font" Target="fonts/InterTightSemiBold-regular.fntdata"/><Relationship Id="rId60" Type="http://schemas.openxmlformats.org/officeDocument/2006/relationships/font" Target="fonts/BarlowLight-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InterTightSemi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BarlowMedium-regular.fntdata"/><Relationship Id="rId50" Type="http://schemas.openxmlformats.org/officeDocument/2006/relationships/font" Target="fonts/HeptaSlab-bold.fntdata"/><Relationship Id="rId53" Type="http://schemas.openxmlformats.org/officeDocument/2006/relationships/font" Target="fonts/BarlowMedium-italic.fntdata"/><Relationship Id="rId52" Type="http://schemas.openxmlformats.org/officeDocument/2006/relationships/font" Target="fonts/BarlowMedium-bold.fntdata"/><Relationship Id="rId11" Type="http://schemas.openxmlformats.org/officeDocument/2006/relationships/slide" Target="slides/slide5.xml"/><Relationship Id="rId55" Type="http://schemas.openxmlformats.org/officeDocument/2006/relationships/font" Target="fonts/InterTight-regular.fntdata"/><Relationship Id="rId10" Type="http://schemas.openxmlformats.org/officeDocument/2006/relationships/slide" Target="slides/slide4.xml"/><Relationship Id="rId54" Type="http://schemas.openxmlformats.org/officeDocument/2006/relationships/font" Target="fonts/BarlowMedium-boldItalic.fntdata"/><Relationship Id="rId13" Type="http://schemas.openxmlformats.org/officeDocument/2006/relationships/slide" Target="slides/slide7.xml"/><Relationship Id="rId57" Type="http://schemas.openxmlformats.org/officeDocument/2006/relationships/font" Target="fonts/InterTight-italic.fntdata"/><Relationship Id="rId12" Type="http://schemas.openxmlformats.org/officeDocument/2006/relationships/slide" Target="slides/slide6.xml"/><Relationship Id="rId56" Type="http://schemas.openxmlformats.org/officeDocument/2006/relationships/font" Target="fonts/InterTight-bold.fntdata"/><Relationship Id="rId15" Type="http://schemas.openxmlformats.org/officeDocument/2006/relationships/slide" Target="slides/slide9.xml"/><Relationship Id="rId59" Type="http://schemas.openxmlformats.org/officeDocument/2006/relationships/font" Target="fonts/BarlowLight-regular.fntdata"/><Relationship Id="rId14" Type="http://schemas.openxmlformats.org/officeDocument/2006/relationships/slide" Target="slides/slide8.xml"/><Relationship Id="rId58" Type="http://schemas.openxmlformats.org/officeDocument/2006/relationships/font" Target="fonts/InterTight-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31cbaa4f271_0_10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31cbaa4f271_0_10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320fd494ac1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320fd494ac1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320fd494ac1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320fd494ac1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320fd494ac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320fd494ac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320fd494ac1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320fd494ac1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320fd494ac1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320fd494ac1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320fd494ac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320fd494ac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320fd494ac1_1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320fd494ac1_1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320fd494ac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320fd494ac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g31f5b2281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 name="Google Shape;784;g31f5b2281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31f5b22811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31f5b22811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31cbaa4f271_0_10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31cbaa4f271_0_10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31f5b22811b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31f5b22811b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31f5b22811b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31f5b22811b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31f5b22811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31f5b22811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g31f5b22811b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7" name="Google Shape;817;g31f5b22811b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 name="Shape 823"/>
        <p:cNvGrpSpPr/>
        <p:nvPr/>
      </p:nvGrpSpPr>
      <p:grpSpPr>
        <a:xfrm>
          <a:off x="0" y="0"/>
          <a:ext cx="0" cy="0"/>
          <a:chOff x="0" y="0"/>
          <a:chExt cx="0" cy="0"/>
        </a:xfrm>
      </p:grpSpPr>
      <p:sp>
        <p:nvSpPr>
          <p:cNvPr id="824" name="Google Shape;824;g320fd494ac1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5" name="Google Shape;825;g320fd494ac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320fd494ac1_1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320fd494ac1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320fd494ac1_1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9" name="Google Shape;839;g320fd494ac1_1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320fd494ac1_1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320fd494ac1_1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 name="Shape 851"/>
        <p:cNvGrpSpPr/>
        <p:nvPr/>
      </p:nvGrpSpPr>
      <p:grpSpPr>
        <a:xfrm>
          <a:off x="0" y="0"/>
          <a:ext cx="0" cy="0"/>
          <a:chOff x="0" y="0"/>
          <a:chExt cx="0" cy="0"/>
        </a:xfrm>
      </p:grpSpPr>
      <p:sp>
        <p:nvSpPr>
          <p:cNvPr id="852" name="Google Shape;852;g320fd494ac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3" name="Google Shape;853;g320fd494ac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31f67b2fcb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 name="Google Shape;859;g31f67b2fcb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31cbaa4f271_0_1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31cbaa4f271_0_1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31f67b2fcb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31f67b2fcb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320fd494ac1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320fd494ac1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320fd494ac1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320fd494ac1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320fd494ac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320fd494ac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31f5b22811b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31f5b22811b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320fd494ac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320fd494ac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320fd494ac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320fd494ac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grpSp>
        <p:nvGrpSpPr>
          <p:cNvPr id="10" name="Google Shape;10;p2"/>
          <p:cNvGrpSpPr/>
          <p:nvPr/>
        </p:nvGrpSpPr>
        <p:grpSpPr>
          <a:xfrm rot="299808">
            <a:off x="124383" y="-559521"/>
            <a:ext cx="8900029" cy="6258229"/>
            <a:chOff x="124223" y="-559280"/>
            <a:chExt cx="8900025" cy="6258226"/>
          </a:xfrm>
        </p:grpSpPr>
        <p:grpSp>
          <p:nvGrpSpPr>
            <p:cNvPr id="11" name="Google Shape;11;p2"/>
            <p:cNvGrpSpPr/>
            <p:nvPr/>
          </p:nvGrpSpPr>
          <p:grpSpPr>
            <a:xfrm>
              <a:off x="124223" y="-78561"/>
              <a:ext cx="8900025" cy="5296800"/>
              <a:chOff x="124223" y="-78561"/>
              <a:chExt cx="8900025" cy="5296800"/>
            </a:xfrm>
          </p:grpSpPr>
          <p:sp>
            <p:nvSpPr>
              <p:cNvPr id="12" name="Google Shape;12;p2"/>
              <p:cNvSpPr/>
              <p:nvPr/>
            </p:nvSpPr>
            <p:spPr>
              <a:xfrm rot="-1623">
                <a:off x="7117071" y="2014308"/>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13" name="Google Shape;13;p2"/>
              <p:cNvSpPr/>
              <p:nvPr/>
            </p:nvSpPr>
            <p:spPr>
              <a:xfrm flipH="1" rot="-1487">
                <a:off x="124823" y="-77211"/>
                <a:ext cx="6242101" cy="5294100"/>
              </a:xfrm>
              <a:prstGeom prst="snip1Rect">
                <a:avLst>
                  <a:gd fmla="val 4248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14" name="Google Shape;14;p2"/>
              <p:cNvSpPr/>
              <p:nvPr/>
            </p:nvSpPr>
            <p:spPr>
              <a:xfrm flipH="1" rot="10798513">
                <a:off x="2781248" y="-76291"/>
                <a:ext cx="6242401" cy="5289900"/>
              </a:xfrm>
              <a:prstGeom prst="snip1Rect">
                <a:avLst>
                  <a:gd fmla="val 4249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15" name="Google Shape;15;p2"/>
              <p:cNvSpPr/>
              <p:nvPr/>
            </p:nvSpPr>
            <p:spPr>
              <a:xfrm rot="-1623">
                <a:off x="125118" y="1250275"/>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16" name="Google Shape;16;p2"/>
            <p:cNvSpPr/>
            <p:nvPr/>
          </p:nvSpPr>
          <p:spPr>
            <a:xfrm rot="-4516116">
              <a:off x="314265" y="-331820"/>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17" name="Google Shape;17;p2"/>
            <p:cNvSpPr/>
            <p:nvPr/>
          </p:nvSpPr>
          <p:spPr>
            <a:xfrm rot="6283884">
              <a:off x="6963097" y="3633506"/>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18" name="Google Shape;18;p2"/>
          <p:cNvSpPr txBox="1"/>
          <p:nvPr>
            <p:ph type="ctrTitle"/>
          </p:nvPr>
        </p:nvSpPr>
        <p:spPr>
          <a:xfrm>
            <a:off x="1826325" y="1559575"/>
            <a:ext cx="5494800" cy="15699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SzPts val="5000"/>
              <a:buNone/>
              <a:defRPr sz="5000"/>
            </a:lvl1pPr>
            <a:lvl2pPr lvl="1">
              <a:lnSpc>
                <a:spcPct val="90000"/>
              </a:lnSpc>
              <a:spcBef>
                <a:spcPts val="0"/>
              </a:spcBef>
              <a:spcAft>
                <a:spcPts val="0"/>
              </a:spcAft>
              <a:buSzPts val="5000"/>
              <a:buNone/>
              <a:defRPr sz="5000"/>
            </a:lvl2pPr>
            <a:lvl3pPr lvl="2">
              <a:lnSpc>
                <a:spcPct val="90000"/>
              </a:lnSpc>
              <a:spcBef>
                <a:spcPts val="0"/>
              </a:spcBef>
              <a:spcAft>
                <a:spcPts val="0"/>
              </a:spcAft>
              <a:buSzPts val="5000"/>
              <a:buNone/>
              <a:defRPr sz="5000"/>
            </a:lvl3pPr>
            <a:lvl4pPr lvl="3">
              <a:lnSpc>
                <a:spcPct val="90000"/>
              </a:lnSpc>
              <a:spcBef>
                <a:spcPts val="0"/>
              </a:spcBef>
              <a:spcAft>
                <a:spcPts val="0"/>
              </a:spcAft>
              <a:buSzPts val="5000"/>
              <a:buNone/>
              <a:defRPr sz="5000"/>
            </a:lvl4pPr>
            <a:lvl5pPr lvl="4">
              <a:lnSpc>
                <a:spcPct val="90000"/>
              </a:lnSpc>
              <a:spcBef>
                <a:spcPts val="0"/>
              </a:spcBef>
              <a:spcAft>
                <a:spcPts val="0"/>
              </a:spcAft>
              <a:buSzPts val="5000"/>
              <a:buNone/>
              <a:defRPr sz="5000"/>
            </a:lvl5pPr>
            <a:lvl6pPr lvl="5">
              <a:lnSpc>
                <a:spcPct val="90000"/>
              </a:lnSpc>
              <a:spcBef>
                <a:spcPts val="0"/>
              </a:spcBef>
              <a:spcAft>
                <a:spcPts val="0"/>
              </a:spcAft>
              <a:buSzPts val="5000"/>
              <a:buNone/>
              <a:defRPr sz="5000"/>
            </a:lvl6pPr>
            <a:lvl7pPr lvl="6">
              <a:lnSpc>
                <a:spcPct val="90000"/>
              </a:lnSpc>
              <a:spcBef>
                <a:spcPts val="0"/>
              </a:spcBef>
              <a:spcAft>
                <a:spcPts val="0"/>
              </a:spcAft>
              <a:buSzPts val="5000"/>
              <a:buNone/>
              <a:defRPr sz="5000"/>
            </a:lvl7pPr>
            <a:lvl8pPr lvl="7">
              <a:lnSpc>
                <a:spcPct val="90000"/>
              </a:lnSpc>
              <a:spcBef>
                <a:spcPts val="0"/>
              </a:spcBef>
              <a:spcAft>
                <a:spcPts val="0"/>
              </a:spcAft>
              <a:buSzPts val="5000"/>
              <a:buNone/>
              <a:defRPr sz="5000"/>
            </a:lvl8pPr>
            <a:lvl9pPr lvl="8">
              <a:lnSpc>
                <a:spcPct val="90000"/>
              </a:lnSpc>
              <a:spcBef>
                <a:spcPts val="0"/>
              </a:spcBef>
              <a:spcAft>
                <a:spcPts val="0"/>
              </a:spcAft>
              <a:buSzPts val="5000"/>
              <a:buNone/>
              <a:defRPr sz="5000"/>
            </a:lvl9pPr>
          </a:lstStyle>
          <a:p/>
        </p:txBody>
      </p:sp>
      <p:sp>
        <p:nvSpPr>
          <p:cNvPr id="19" name="Google Shape;19;p2"/>
          <p:cNvSpPr txBox="1"/>
          <p:nvPr>
            <p:ph idx="1" type="subTitle"/>
          </p:nvPr>
        </p:nvSpPr>
        <p:spPr>
          <a:xfrm>
            <a:off x="1826325" y="3252475"/>
            <a:ext cx="5494800" cy="792600"/>
          </a:xfrm>
          <a:prstGeom prst="rect">
            <a:avLst/>
          </a:prstGeom>
        </p:spPr>
        <p:txBody>
          <a:bodyPr anchorCtr="0" anchor="t" bIns="91425" lIns="91425" spcFirstLastPara="1" rIns="91425" wrap="square" tIns="91425">
            <a:spAutoFit/>
          </a:bodyPr>
          <a:lstStyle>
            <a:lvl1pPr lvl="0">
              <a:spcBef>
                <a:spcPts val="0"/>
              </a:spcBef>
              <a:spcAft>
                <a:spcPts val="0"/>
              </a:spcAft>
              <a:buSzPts val="2500"/>
              <a:buFont typeface="Inter Tight Medium"/>
              <a:buNone/>
              <a:defRPr sz="2500">
                <a:latin typeface="Inter Tight Medium"/>
                <a:ea typeface="Inter Tight Medium"/>
                <a:cs typeface="Inter Tight Medium"/>
                <a:sym typeface="Inter Tight Medium"/>
              </a:defRPr>
            </a:lvl1pPr>
            <a:lvl2pPr lvl="1">
              <a:spcBef>
                <a:spcPts val="0"/>
              </a:spcBef>
              <a:spcAft>
                <a:spcPts val="0"/>
              </a:spcAft>
              <a:buSzPts val="2500"/>
              <a:buFont typeface="Inter Tight Medium"/>
              <a:buNone/>
              <a:defRPr sz="2500">
                <a:latin typeface="Inter Tight Medium"/>
                <a:ea typeface="Inter Tight Medium"/>
                <a:cs typeface="Inter Tight Medium"/>
                <a:sym typeface="Inter Tight Medium"/>
              </a:defRPr>
            </a:lvl2pPr>
            <a:lvl3pPr lvl="2">
              <a:spcBef>
                <a:spcPts val="0"/>
              </a:spcBef>
              <a:spcAft>
                <a:spcPts val="0"/>
              </a:spcAft>
              <a:buSzPts val="2500"/>
              <a:buFont typeface="Inter Tight Medium"/>
              <a:buNone/>
              <a:defRPr sz="2500">
                <a:latin typeface="Inter Tight Medium"/>
                <a:ea typeface="Inter Tight Medium"/>
                <a:cs typeface="Inter Tight Medium"/>
                <a:sym typeface="Inter Tight Medium"/>
              </a:defRPr>
            </a:lvl3pPr>
            <a:lvl4pPr lvl="3">
              <a:spcBef>
                <a:spcPts val="0"/>
              </a:spcBef>
              <a:spcAft>
                <a:spcPts val="0"/>
              </a:spcAft>
              <a:buSzPts val="2500"/>
              <a:buFont typeface="Inter Tight Medium"/>
              <a:buNone/>
              <a:defRPr sz="2500">
                <a:latin typeface="Inter Tight Medium"/>
                <a:ea typeface="Inter Tight Medium"/>
                <a:cs typeface="Inter Tight Medium"/>
                <a:sym typeface="Inter Tight Medium"/>
              </a:defRPr>
            </a:lvl4pPr>
            <a:lvl5pPr lvl="4">
              <a:spcBef>
                <a:spcPts val="0"/>
              </a:spcBef>
              <a:spcAft>
                <a:spcPts val="0"/>
              </a:spcAft>
              <a:buSzPts val="2500"/>
              <a:buFont typeface="Inter Tight Medium"/>
              <a:buNone/>
              <a:defRPr sz="2500">
                <a:latin typeface="Inter Tight Medium"/>
                <a:ea typeface="Inter Tight Medium"/>
                <a:cs typeface="Inter Tight Medium"/>
                <a:sym typeface="Inter Tight Medium"/>
              </a:defRPr>
            </a:lvl5pPr>
            <a:lvl6pPr lvl="5">
              <a:spcBef>
                <a:spcPts val="0"/>
              </a:spcBef>
              <a:spcAft>
                <a:spcPts val="0"/>
              </a:spcAft>
              <a:buSzPts val="2500"/>
              <a:buFont typeface="Inter Tight Medium"/>
              <a:buNone/>
              <a:defRPr sz="2500">
                <a:latin typeface="Inter Tight Medium"/>
                <a:ea typeface="Inter Tight Medium"/>
                <a:cs typeface="Inter Tight Medium"/>
                <a:sym typeface="Inter Tight Medium"/>
              </a:defRPr>
            </a:lvl6pPr>
            <a:lvl7pPr lvl="6">
              <a:spcBef>
                <a:spcPts val="0"/>
              </a:spcBef>
              <a:spcAft>
                <a:spcPts val="0"/>
              </a:spcAft>
              <a:buSzPts val="2500"/>
              <a:buFont typeface="Inter Tight Medium"/>
              <a:buNone/>
              <a:defRPr sz="2500">
                <a:latin typeface="Inter Tight Medium"/>
                <a:ea typeface="Inter Tight Medium"/>
                <a:cs typeface="Inter Tight Medium"/>
                <a:sym typeface="Inter Tight Medium"/>
              </a:defRPr>
            </a:lvl7pPr>
            <a:lvl8pPr lvl="7">
              <a:spcBef>
                <a:spcPts val="0"/>
              </a:spcBef>
              <a:spcAft>
                <a:spcPts val="0"/>
              </a:spcAft>
              <a:buSzPts val="2500"/>
              <a:buFont typeface="Inter Tight Medium"/>
              <a:buNone/>
              <a:defRPr sz="2500">
                <a:latin typeface="Inter Tight Medium"/>
                <a:ea typeface="Inter Tight Medium"/>
                <a:cs typeface="Inter Tight Medium"/>
                <a:sym typeface="Inter Tight Medium"/>
              </a:defRPr>
            </a:lvl8pPr>
            <a:lvl9pPr lvl="8">
              <a:spcBef>
                <a:spcPts val="0"/>
              </a:spcBef>
              <a:spcAft>
                <a:spcPts val="0"/>
              </a:spcAft>
              <a:buSzPts val="2500"/>
              <a:buFont typeface="Inter Tight Medium"/>
              <a:buNone/>
              <a:defRPr sz="2500">
                <a:latin typeface="Inter Tight Medium"/>
                <a:ea typeface="Inter Tight Medium"/>
                <a:cs typeface="Inter Tight Medium"/>
                <a:sym typeface="Inter Tight Medium"/>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51" name="Shape 51"/>
        <p:cNvGrpSpPr/>
        <p:nvPr/>
      </p:nvGrpSpPr>
      <p:grpSpPr>
        <a:xfrm>
          <a:off x="0" y="0"/>
          <a:ext cx="0" cy="0"/>
          <a:chOff x="0" y="0"/>
          <a:chExt cx="0" cy="0"/>
        </a:xfrm>
      </p:grpSpPr>
      <p:sp>
        <p:nvSpPr>
          <p:cNvPr id="52" name="Google Shape;5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3" name="Google Shape;53;p11"/>
          <p:cNvSpPr txBox="1"/>
          <p:nvPr>
            <p:ph idx="1" type="body"/>
          </p:nvPr>
        </p:nvSpPr>
        <p:spPr>
          <a:xfrm>
            <a:off x="311700" y="3152225"/>
            <a:ext cx="8520600" cy="1300800"/>
          </a:xfrm>
          <a:prstGeom prst="rect">
            <a:avLst/>
          </a:prstGeom>
        </p:spPr>
        <p:txBody>
          <a:bodyPr anchorCtr="0" anchor="t" bIns="91425" lIns="91425" spcFirstLastPara="1" rIns="91425" wrap="square" tIns="91425">
            <a:spAutoFit/>
          </a:bodyPr>
          <a:lstStyle>
            <a:lvl1pPr indent="-336550" lvl="0" marL="457200" algn="ctr">
              <a:spcBef>
                <a:spcPts val="0"/>
              </a:spcBef>
              <a:spcAft>
                <a:spcPts val="0"/>
              </a:spcAft>
              <a:buSzPts val="17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sp>
        <p:nvSpPr>
          <p:cNvPr id="54" name="Google Shape;54;p1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55" name="Shape 55"/>
        <p:cNvGrpSpPr/>
        <p:nvPr/>
      </p:nvGrpSpPr>
      <p:grpSpPr>
        <a:xfrm>
          <a:off x="0" y="0"/>
          <a:ext cx="0" cy="0"/>
          <a:chOff x="0" y="0"/>
          <a:chExt cx="0" cy="0"/>
        </a:xfrm>
      </p:grpSpPr>
      <p:sp>
        <p:nvSpPr>
          <p:cNvPr id="56" name="Google Shape;56;p1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57" name="Shape 57"/>
        <p:cNvGrpSpPr/>
        <p:nvPr/>
      </p:nvGrpSpPr>
      <p:grpSpPr>
        <a:xfrm>
          <a:off x="0" y="0"/>
          <a:ext cx="0" cy="0"/>
          <a:chOff x="0" y="0"/>
          <a:chExt cx="0" cy="0"/>
        </a:xfrm>
      </p:grpSpPr>
      <p:sp>
        <p:nvSpPr>
          <p:cNvPr id="58" name="Google Shape;58;p13"/>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9" name="Google Shape;59;p1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0" name="Google Shape;60;p13"/>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1" name="Google Shape;61;p13"/>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2" name="Google Shape;62;p13"/>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3" name="Google Shape;63;p13"/>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4" name="Google Shape;64;p13"/>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65" name="Google Shape;65;p13"/>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66" name="Shape 66"/>
        <p:cNvGrpSpPr/>
        <p:nvPr/>
      </p:nvGrpSpPr>
      <p:grpSpPr>
        <a:xfrm>
          <a:off x="0" y="0"/>
          <a:ext cx="0" cy="0"/>
          <a:chOff x="0" y="0"/>
          <a:chExt cx="0" cy="0"/>
        </a:xfrm>
      </p:grpSpPr>
      <p:sp>
        <p:nvSpPr>
          <p:cNvPr id="67" name="Google Shape;67;p1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8" name="Google Shape;68;p14"/>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69" name="Google Shape;69;p14"/>
          <p:cNvSpPr/>
          <p:nvPr>
            <p:ph idx="2" type="pic"/>
          </p:nvPr>
        </p:nvSpPr>
        <p:spPr>
          <a:xfrm>
            <a:off x="4992024" y="1152775"/>
            <a:ext cx="3840300" cy="3416400"/>
          </a:xfrm>
          <a:prstGeom prst="rect">
            <a:avLst/>
          </a:prstGeom>
          <a:noFill/>
          <a:ln>
            <a:noFill/>
          </a:ln>
        </p:spPr>
      </p:sp>
      <p:sp>
        <p:nvSpPr>
          <p:cNvPr id="70" name="Google Shape;70;p1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71" name="Shape 71"/>
        <p:cNvGrpSpPr/>
        <p:nvPr/>
      </p:nvGrpSpPr>
      <p:grpSpPr>
        <a:xfrm>
          <a:off x="0" y="0"/>
          <a:ext cx="0" cy="0"/>
          <a:chOff x="0" y="0"/>
          <a:chExt cx="0" cy="0"/>
        </a:xfrm>
      </p:grpSpPr>
      <p:sp>
        <p:nvSpPr>
          <p:cNvPr id="72" name="Google Shape;72;p1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15"/>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4" name="Google Shape;74;p15"/>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75" name="Google Shape;75;p15"/>
          <p:cNvSpPr txBox="1"/>
          <p:nvPr>
            <p:ph idx="2" type="body"/>
          </p:nvPr>
        </p:nvSpPr>
        <p:spPr>
          <a:xfrm>
            <a:off x="504800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76" name="Google Shape;76;p1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77" name="Google Shape;77;p1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78" name="Shape 78"/>
        <p:cNvGrpSpPr/>
        <p:nvPr/>
      </p:nvGrpSpPr>
      <p:grpSpPr>
        <a:xfrm>
          <a:off x="0" y="0"/>
          <a:ext cx="0" cy="0"/>
          <a:chOff x="0" y="0"/>
          <a:chExt cx="0" cy="0"/>
        </a:xfrm>
      </p:grpSpPr>
      <p:sp>
        <p:nvSpPr>
          <p:cNvPr id="79" name="Google Shape;79;p1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0" name="Google Shape;80;p16"/>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81" name="Google Shape;81;p16"/>
          <p:cNvSpPr txBox="1"/>
          <p:nvPr>
            <p:ph idx="2" type="body"/>
          </p:nvPr>
        </p:nvSpPr>
        <p:spPr>
          <a:xfrm>
            <a:off x="334772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82" name="Google Shape;82;p16"/>
          <p:cNvSpPr txBox="1"/>
          <p:nvPr>
            <p:ph idx="3" type="body"/>
          </p:nvPr>
        </p:nvSpPr>
        <p:spPr>
          <a:xfrm>
            <a:off x="62122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83" name="Google Shape;83;p16"/>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4" name="Google Shape;84;p1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5" name="Google Shape;85;p1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6" name="Google Shape;86;p1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87" name="Shape 87"/>
        <p:cNvGrpSpPr/>
        <p:nvPr/>
      </p:nvGrpSpPr>
      <p:grpSpPr>
        <a:xfrm>
          <a:off x="0" y="0"/>
          <a:ext cx="0" cy="0"/>
          <a:chOff x="0" y="0"/>
          <a:chExt cx="0" cy="0"/>
        </a:xfrm>
      </p:grpSpPr>
      <p:sp>
        <p:nvSpPr>
          <p:cNvPr id="88" name="Google Shape;88;p1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9" name="Google Shape;89;p17"/>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0" name="Google Shape;90;p17"/>
          <p:cNvSpPr txBox="1"/>
          <p:nvPr>
            <p:ph idx="2" type="body"/>
          </p:nvPr>
        </p:nvSpPr>
        <p:spPr>
          <a:xfrm>
            <a:off x="4938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1" name="Google Shape;91;p17"/>
          <p:cNvSpPr txBox="1"/>
          <p:nvPr>
            <p:ph idx="3" type="body"/>
          </p:nvPr>
        </p:nvSpPr>
        <p:spPr>
          <a:xfrm>
            <a:off x="366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2" name="Google Shape;92;p17"/>
          <p:cNvSpPr txBox="1"/>
          <p:nvPr>
            <p:ph idx="4" type="body"/>
          </p:nvPr>
        </p:nvSpPr>
        <p:spPr>
          <a:xfrm>
            <a:off x="4938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93" name="Google Shape;93;p17"/>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94" name="Google Shape;94;p1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5" name="Google Shape;95;p1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6" name="Google Shape;96;p1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7" name="Google Shape;97;p1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98" name="Shape 98"/>
        <p:cNvGrpSpPr/>
        <p:nvPr/>
      </p:nvGrpSpPr>
      <p:grpSpPr>
        <a:xfrm>
          <a:off x="0" y="0"/>
          <a:ext cx="0" cy="0"/>
          <a:chOff x="0" y="0"/>
          <a:chExt cx="0" cy="0"/>
        </a:xfrm>
      </p:grpSpPr>
      <p:sp>
        <p:nvSpPr>
          <p:cNvPr id="99" name="Google Shape;99;p1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0" name="Google Shape;100;p1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1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02" name="Shape 102"/>
        <p:cNvGrpSpPr/>
        <p:nvPr/>
      </p:nvGrpSpPr>
      <p:grpSpPr>
        <a:xfrm>
          <a:off x="0" y="0"/>
          <a:ext cx="0" cy="0"/>
          <a:chOff x="0" y="0"/>
          <a:chExt cx="0" cy="0"/>
        </a:xfrm>
      </p:grpSpPr>
      <p:sp>
        <p:nvSpPr>
          <p:cNvPr id="103" name="Google Shape;103;p19"/>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4" name="Google Shape;104;p19"/>
          <p:cNvSpPr/>
          <p:nvPr>
            <p:ph idx="2" type="pic"/>
          </p:nvPr>
        </p:nvSpPr>
        <p:spPr>
          <a:xfrm>
            <a:off x="4804825" y="1133300"/>
            <a:ext cx="4027500" cy="2392800"/>
          </a:xfrm>
          <a:prstGeom prst="rect">
            <a:avLst/>
          </a:prstGeom>
          <a:noFill/>
          <a:ln>
            <a:noFill/>
          </a:ln>
        </p:spPr>
      </p:sp>
      <p:sp>
        <p:nvSpPr>
          <p:cNvPr id="105" name="Google Shape;105;p19"/>
          <p:cNvSpPr/>
          <p:nvPr>
            <p:ph idx="3" type="pic"/>
          </p:nvPr>
        </p:nvSpPr>
        <p:spPr>
          <a:xfrm>
            <a:off x="311725" y="1133300"/>
            <a:ext cx="4027500" cy="2392800"/>
          </a:xfrm>
          <a:prstGeom prst="rect">
            <a:avLst/>
          </a:prstGeom>
          <a:noFill/>
          <a:ln>
            <a:noFill/>
          </a:ln>
        </p:spPr>
      </p:sp>
      <p:sp>
        <p:nvSpPr>
          <p:cNvPr id="106" name="Google Shape;106;p19"/>
          <p:cNvSpPr txBox="1"/>
          <p:nvPr>
            <p:ph idx="4" type="body"/>
          </p:nvPr>
        </p:nvSpPr>
        <p:spPr>
          <a:xfrm>
            <a:off x="4804825"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7" name="Google Shape;107;p1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8" name="Google Shape;108;p19"/>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9" name="Google Shape;109;p1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0" name="Google Shape;110;p1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11" name="Shape 111"/>
        <p:cNvGrpSpPr/>
        <p:nvPr/>
      </p:nvGrpSpPr>
      <p:grpSpPr>
        <a:xfrm>
          <a:off x="0" y="0"/>
          <a:ext cx="0" cy="0"/>
          <a:chOff x="0" y="0"/>
          <a:chExt cx="0" cy="0"/>
        </a:xfrm>
      </p:grpSpPr>
      <p:sp>
        <p:nvSpPr>
          <p:cNvPr id="112" name="Google Shape;112;p20"/>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3" name="Google Shape;113;p20"/>
          <p:cNvSpPr/>
          <p:nvPr>
            <p:ph idx="2" type="pic"/>
          </p:nvPr>
        </p:nvSpPr>
        <p:spPr>
          <a:xfrm>
            <a:off x="6205225" y="1128325"/>
            <a:ext cx="2627100" cy="2273100"/>
          </a:xfrm>
          <a:prstGeom prst="rect">
            <a:avLst/>
          </a:prstGeom>
          <a:noFill/>
          <a:ln>
            <a:noFill/>
          </a:ln>
        </p:spPr>
      </p:sp>
      <p:sp>
        <p:nvSpPr>
          <p:cNvPr id="114" name="Google Shape;114;p20"/>
          <p:cNvSpPr/>
          <p:nvPr>
            <p:ph idx="3" type="pic"/>
          </p:nvPr>
        </p:nvSpPr>
        <p:spPr>
          <a:xfrm>
            <a:off x="311725" y="1128325"/>
            <a:ext cx="2627100" cy="2273100"/>
          </a:xfrm>
          <a:prstGeom prst="rect">
            <a:avLst/>
          </a:prstGeom>
          <a:noFill/>
          <a:ln>
            <a:noFill/>
          </a:ln>
        </p:spPr>
      </p:sp>
      <p:sp>
        <p:nvSpPr>
          <p:cNvPr id="115" name="Google Shape;115;p20"/>
          <p:cNvSpPr txBox="1"/>
          <p:nvPr>
            <p:ph idx="4" type="body"/>
          </p:nvPr>
        </p:nvSpPr>
        <p:spPr>
          <a:xfrm>
            <a:off x="6205225"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6" name="Google Shape;116;p20"/>
          <p:cNvSpPr/>
          <p:nvPr>
            <p:ph idx="5" type="pic"/>
          </p:nvPr>
        </p:nvSpPr>
        <p:spPr>
          <a:xfrm>
            <a:off x="3255250" y="1128325"/>
            <a:ext cx="2627100" cy="2273100"/>
          </a:xfrm>
          <a:prstGeom prst="rect">
            <a:avLst/>
          </a:prstGeom>
          <a:noFill/>
          <a:ln>
            <a:noFill/>
          </a:ln>
        </p:spPr>
      </p:sp>
      <p:sp>
        <p:nvSpPr>
          <p:cNvPr id="117" name="Google Shape;117;p20"/>
          <p:cNvSpPr txBox="1"/>
          <p:nvPr>
            <p:ph idx="6" type="body"/>
          </p:nvPr>
        </p:nvSpPr>
        <p:spPr>
          <a:xfrm>
            <a:off x="325525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8" name="Google Shape;118;p2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9" name="Google Shape;119;p20"/>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0" name="Google Shape;120;p2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21" name="Google Shape;121;p2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22" name="Google Shape;122;p2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0" name="Shape 20"/>
        <p:cNvGrpSpPr/>
        <p:nvPr/>
      </p:nvGrpSpPr>
      <p:grpSpPr>
        <a:xfrm>
          <a:off x="0" y="0"/>
          <a:ext cx="0" cy="0"/>
          <a:chOff x="0" y="0"/>
          <a:chExt cx="0" cy="0"/>
        </a:xfrm>
      </p:grpSpPr>
      <p:sp>
        <p:nvSpPr>
          <p:cNvPr id="21" name="Google Shape;21;p3"/>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23" name="Shape 123"/>
        <p:cNvGrpSpPr/>
        <p:nvPr/>
      </p:nvGrpSpPr>
      <p:grpSpPr>
        <a:xfrm>
          <a:off x="0" y="0"/>
          <a:ext cx="0" cy="0"/>
          <a:chOff x="0" y="0"/>
          <a:chExt cx="0" cy="0"/>
        </a:xfrm>
      </p:grpSpPr>
      <p:sp>
        <p:nvSpPr>
          <p:cNvPr id="124" name="Google Shape;124;p21"/>
          <p:cNvSpPr/>
          <p:nvPr>
            <p:ph idx="2" type="pic"/>
          </p:nvPr>
        </p:nvSpPr>
        <p:spPr>
          <a:xfrm>
            <a:off x="311700" y="445025"/>
            <a:ext cx="8520600" cy="4218300"/>
          </a:xfrm>
          <a:prstGeom prst="rect">
            <a:avLst/>
          </a:prstGeom>
          <a:noFill/>
          <a:ln>
            <a:noFill/>
          </a:ln>
        </p:spPr>
      </p:sp>
      <p:sp>
        <p:nvSpPr>
          <p:cNvPr id="125" name="Google Shape;125;p2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26" name="Shape 126"/>
        <p:cNvGrpSpPr/>
        <p:nvPr/>
      </p:nvGrpSpPr>
      <p:grpSpPr>
        <a:xfrm>
          <a:off x="0" y="0"/>
          <a:ext cx="0" cy="0"/>
          <a:chOff x="0" y="0"/>
          <a:chExt cx="0" cy="0"/>
        </a:xfrm>
      </p:grpSpPr>
      <p:sp>
        <p:nvSpPr>
          <p:cNvPr id="127" name="Google Shape;127;p2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8" name="Google Shape;128;p22"/>
          <p:cNvSpPr/>
          <p:nvPr>
            <p:ph idx="2" type="pic"/>
          </p:nvPr>
        </p:nvSpPr>
        <p:spPr>
          <a:xfrm>
            <a:off x="3389600" y="118913"/>
            <a:ext cx="1643700" cy="1535100"/>
          </a:xfrm>
          <a:prstGeom prst="rect">
            <a:avLst/>
          </a:prstGeom>
          <a:noFill/>
          <a:ln>
            <a:noFill/>
          </a:ln>
        </p:spPr>
      </p:sp>
      <p:sp>
        <p:nvSpPr>
          <p:cNvPr id="129" name="Google Shape;129;p22"/>
          <p:cNvSpPr/>
          <p:nvPr>
            <p:ph idx="3" type="pic"/>
          </p:nvPr>
        </p:nvSpPr>
        <p:spPr>
          <a:xfrm>
            <a:off x="5195935" y="118913"/>
            <a:ext cx="1643700" cy="1535100"/>
          </a:xfrm>
          <a:prstGeom prst="rect">
            <a:avLst/>
          </a:prstGeom>
          <a:noFill/>
          <a:ln>
            <a:noFill/>
          </a:ln>
        </p:spPr>
      </p:sp>
      <p:sp>
        <p:nvSpPr>
          <p:cNvPr id="130" name="Google Shape;130;p22"/>
          <p:cNvSpPr/>
          <p:nvPr>
            <p:ph idx="4" type="pic"/>
          </p:nvPr>
        </p:nvSpPr>
        <p:spPr>
          <a:xfrm>
            <a:off x="7002270" y="118913"/>
            <a:ext cx="1643700" cy="1535100"/>
          </a:xfrm>
          <a:prstGeom prst="rect">
            <a:avLst/>
          </a:prstGeom>
          <a:noFill/>
          <a:ln>
            <a:noFill/>
          </a:ln>
        </p:spPr>
      </p:sp>
      <p:sp>
        <p:nvSpPr>
          <p:cNvPr id="131" name="Google Shape;131;p22"/>
          <p:cNvSpPr/>
          <p:nvPr>
            <p:ph idx="5" type="pic"/>
          </p:nvPr>
        </p:nvSpPr>
        <p:spPr>
          <a:xfrm>
            <a:off x="3389588" y="1804212"/>
            <a:ext cx="1643700" cy="1535100"/>
          </a:xfrm>
          <a:prstGeom prst="rect">
            <a:avLst/>
          </a:prstGeom>
          <a:noFill/>
          <a:ln>
            <a:noFill/>
          </a:ln>
        </p:spPr>
      </p:sp>
      <p:sp>
        <p:nvSpPr>
          <p:cNvPr id="132" name="Google Shape;132;p22"/>
          <p:cNvSpPr/>
          <p:nvPr>
            <p:ph idx="6" type="pic"/>
          </p:nvPr>
        </p:nvSpPr>
        <p:spPr>
          <a:xfrm>
            <a:off x="5195922" y="1804212"/>
            <a:ext cx="1643700" cy="1535100"/>
          </a:xfrm>
          <a:prstGeom prst="rect">
            <a:avLst/>
          </a:prstGeom>
          <a:noFill/>
          <a:ln>
            <a:noFill/>
          </a:ln>
        </p:spPr>
      </p:sp>
      <p:sp>
        <p:nvSpPr>
          <p:cNvPr id="133" name="Google Shape;133;p22"/>
          <p:cNvSpPr/>
          <p:nvPr>
            <p:ph idx="7" type="pic"/>
          </p:nvPr>
        </p:nvSpPr>
        <p:spPr>
          <a:xfrm>
            <a:off x="7002257" y="1804212"/>
            <a:ext cx="1643700" cy="1535100"/>
          </a:xfrm>
          <a:prstGeom prst="rect">
            <a:avLst/>
          </a:prstGeom>
          <a:noFill/>
          <a:ln>
            <a:noFill/>
          </a:ln>
        </p:spPr>
      </p:sp>
      <p:sp>
        <p:nvSpPr>
          <p:cNvPr id="134" name="Google Shape;134;p2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5" name="Google Shape;135;p22"/>
          <p:cNvSpPr/>
          <p:nvPr>
            <p:ph idx="8" type="pic"/>
          </p:nvPr>
        </p:nvSpPr>
        <p:spPr>
          <a:xfrm>
            <a:off x="3389588" y="3489487"/>
            <a:ext cx="1643700" cy="1535100"/>
          </a:xfrm>
          <a:prstGeom prst="rect">
            <a:avLst/>
          </a:prstGeom>
          <a:noFill/>
          <a:ln>
            <a:noFill/>
          </a:ln>
        </p:spPr>
      </p:sp>
      <p:sp>
        <p:nvSpPr>
          <p:cNvPr id="136" name="Google Shape;136;p22"/>
          <p:cNvSpPr/>
          <p:nvPr>
            <p:ph idx="9" type="pic"/>
          </p:nvPr>
        </p:nvSpPr>
        <p:spPr>
          <a:xfrm>
            <a:off x="5195922" y="3489487"/>
            <a:ext cx="1643700" cy="1535100"/>
          </a:xfrm>
          <a:prstGeom prst="rect">
            <a:avLst/>
          </a:prstGeom>
          <a:noFill/>
          <a:ln>
            <a:noFill/>
          </a:ln>
        </p:spPr>
      </p:sp>
      <p:sp>
        <p:nvSpPr>
          <p:cNvPr id="137" name="Google Shape;137;p2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bg>
      <p:bgPr>
        <a:solidFill>
          <a:schemeClr val="lt1"/>
        </a:solidFill>
      </p:bgPr>
    </p:bg>
    <p:spTree>
      <p:nvGrpSpPr>
        <p:cNvPr id="138" name="Shape 138"/>
        <p:cNvGrpSpPr/>
        <p:nvPr/>
      </p:nvGrpSpPr>
      <p:grpSpPr>
        <a:xfrm>
          <a:off x="0" y="0"/>
          <a:ext cx="0" cy="0"/>
          <a:chOff x="0" y="0"/>
          <a:chExt cx="0" cy="0"/>
        </a:xfrm>
      </p:grpSpPr>
      <p:grpSp>
        <p:nvGrpSpPr>
          <p:cNvPr id="139" name="Google Shape;139;p23"/>
          <p:cNvGrpSpPr/>
          <p:nvPr/>
        </p:nvGrpSpPr>
        <p:grpSpPr>
          <a:xfrm>
            <a:off x="75" y="256675"/>
            <a:ext cx="3798141" cy="1190474"/>
            <a:chOff x="75" y="256675"/>
            <a:chExt cx="3798141" cy="1190474"/>
          </a:xfrm>
        </p:grpSpPr>
        <p:sp>
          <p:nvSpPr>
            <p:cNvPr id="140" name="Google Shape;140;p23"/>
            <p:cNvSpPr/>
            <p:nvPr/>
          </p:nvSpPr>
          <p:spPr>
            <a:xfrm flipH="1" rot="10800000">
              <a:off x="75" y="256675"/>
              <a:ext cx="3798000" cy="11904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141" name="Google Shape;141;p23"/>
            <p:cNvSpPr/>
            <p:nvPr/>
          </p:nvSpPr>
          <p:spPr>
            <a:xfrm flipH="1" rot="-10795068">
              <a:off x="3380016" y="1028349"/>
              <a:ext cx="418200" cy="418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142" name="Google Shape;142;p23"/>
          <p:cNvSpPr txBox="1"/>
          <p:nvPr>
            <p:ph type="title"/>
          </p:nvPr>
        </p:nvSpPr>
        <p:spPr>
          <a:xfrm>
            <a:off x="333925" y="544250"/>
            <a:ext cx="3039900" cy="7212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43" name="Google Shape;143;p23"/>
          <p:cNvSpPr txBox="1"/>
          <p:nvPr>
            <p:ph idx="1" type="subTitle"/>
          </p:nvPr>
        </p:nvSpPr>
        <p:spPr>
          <a:xfrm>
            <a:off x="1149126"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4" name="Google Shape;144;p23"/>
          <p:cNvSpPr txBox="1"/>
          <p:nvPr>
            <p:ph idx="2" type="subTitle"/>
          </p:nvPr>
        </p:nvSpPr>
        <p:spPr>
          <a:xfrm>
            <a:off x="1149126"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5" name="Google Shape;145;p23"/>
          <p:cNvSpPr txBox="1"/>
          <p:nvPr>
            <p:ph idx="3" type="subTitle"/>
          </p:nvPr>
        </p:nvSpPr>
        <p:spPr>
          <a:xfrm>
            <a:off x="1149126"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6" name="Google Shape;146;p23"/>
          <p:cNvSpPr txBox="1"/>
          <p:nvPr>
            <p:ph idx="4" type="subTitle"/>
          </p:nvPr>
        </p:nvSpPr>
        <p:spPr>
          <a:xfrm>
            <a:off x="1149126"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7" name="Google Shape;147;p23"/>
          <p:cNvSpPr txBox="1"/>
          <p:nvPr>
            <p:ph idx="5" type="subTitle"/>
          </p:nvPr>
        </p:nvSpPr>
        <p:spPr>
          <a:xfrm>
            <a:off x="1149126"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8" name="Google Shape;148;p23"/>
          <p:cNvSpPr txBox="1"/>
          <p:nvPr>
            <p:ph idx="6" type="subTitle"/>
          </p:nvPr>
        </p:nvSpPr>
        <p:spPr>
          <a:xfrm>
            <a:off x="5327851"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9" name="Google Shape;149;p23"/>
          <p:cNvSpPr txBox="1"/>
          <p:nvPr>
            <p:ph idx="7" type="subTitle"/>
          </p:nvPr>
        </p:nvSpPr>
        <p:spPr>
          <a:xfrm>
            <a:off x="5327851"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50" name="Google Shape;150;p23"/>
          <p:cNvSpPr txBox="1"/>
          <p:nvPr>
            <p:ph idx="8" type="subTitle"/>
          </p:nvPr>
        </p:nvSpPr>
        <p:spPr>
          <a:xfrm>
            <a:off x="5327851"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51" name="Google Shape;151;p23"/>
          <p:cNvSpPr txBox="1"/>
          <p:nvPr>
            <p:ph idx="9" type="subTitle"/>
          </p:nvPr>
        </p:nvSpPr>
        <p:spPr>
          <a:xfrm>
            <a:off x="5327851"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52" name="Google Shape;152;p23"/>
          <p:cNvSpPr txBox="1"/>
          <p:nvPr>
            <p:ph idx="13" type="subTitle"/>
          </p:nvPr>
        </p:nvSpPr>
        <p:spPr>
          <a:xfrm>
            <a:off x="5327851"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s" type="tx">
  <p:cSld name="TITLE_AND_BODY">
    <p:bg>
      <p:bgPr>
        <a:solidFill>
          <a:schemeClr val="lt1"/>
        </a:solidFill>
      </p:bgPr>
    </p:bg>
    <p:spTree>
      <p:nvGrpSpPr>
        <p:cNvPr id="153" name="Shape 153"/>
        <p:cNvGrpSpPr/>
        <p:nvPr/>
      </p:nvGrpSpPr>
      <p:grpSpPr>
        <a:xfrm>
          <a:off x="0" y="0"/>
          <a:ext cx="0" cy="0"/>
          <a:chOff x="0" y="0"/>
          <a:chExt cx="0" cy="0"/>
        </a:xfrm>
      </p:grpSpPr>
      <p:sp>
        <p:nvSpPr>
          <p:cNvPr id="154" name="Google Shape;154;p24"/>
          <p:cNvSpPr/>
          <p:nvPr>
            <p:ph idx="2" type="pic"/>
          </p:nvPr>
        </p:nvSpPr>
        <p:spPr>
          <a:xfrm rot="299990">
            <a:off x="716131" y="2331244"/>
            <a:ext cx="3686628" cy="2455534"/>
          </a:xfrm>
          <a:prstGeom prst="snip1Rect">
            <a:avLst>
              <a:gd fmla="val 16667" name="adj"/>
            </a:avLst>
          </a:prstGeom>
          <a:noFill/>
          <a:ln>
            <a:noFill/>
          </a:ln>
        </p:spPr>
      </p:sp>
      <p:sp>
        <p:nvSpPr>
          <p:cNvPr id="155" name="Google Shape;155;p24"/>
          <p:cNvSpPr/>
          <p:nvPr>
            <p:ph idx="3" type="pic"/>
          </p:nvPr>
        </p:nvSpPr>
        <p:spPr>
          <a:xfrm rot="-300269">
            <a:off x="4741294" y="2331368"/>
            <a:ext cx="3686654" cy="2455534"/>
          </a:xfrm>
          <a:prstGeom prst="snip1Rect">
            <a:avLst>
              <a:gd fmla="val 16667" name="adj"/>
            </a:avLst>
          </a:prstGeom>
          <a:noFill/>
          <a:ln>
            <a:noFill/>
          </a:ln>
        </p:spPr>
      </p:sp>
      <p:sp>
        <p:nvSpPr>
          <p:cNvPr id="156" name="Google Shape;156;p24"/>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7" name="Google Shape;157;p24"/>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58" name="Google Shape;158;p24"/>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59" name="Google Shape;159;p24"/>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60" name="Google Shape;160;p24"/>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ITLE_AND_BODY_1">
    <p:bg>
      <p:bgPr>
        <a:solidFill>
          <a:schemeClr val="lt1"/>
        </a:solidFill>
      </p:bgPr>
    </p:bg>
    <p:spTree>
      <p:nvGrpSpPr>
        <p:cNvPr id="161" name="Shape 161"/>
        <p:cNvGrpSpPr/>
        <p:nvPr/>
      </p:nvGrpSpPr>
      <p:grpSpPr>
        <a:xfrm>
          <a:off x="0" y="0"/>
          <a:ext cx="0" cy="0"/>
          <a:chOff x="0" y="0"/>
          <a:chExt cx="0" cy="0"/>
        </a:xfrm>
      </p:grpSpPr>
      <p:sp>
        <p:nvSpPr>
          <p:cNvPr id="162" name="Google Shape;162;p25"/>
          <p:cNvSpPr/>
          <p:nvPr>
            <p:ph idx="2" type="pic"/>
          </p:nvPr>
        </p:nvSpPr>
        <p:spPr>
          <a:xfrm rot="299990">
            <a:off x="716131" y="2331244"/>
            <a:ext cx="3686628" cy="2455534"/>
          </a:xfrm>
          <a:prstGeom prst="snip1Rect">
            <a:avLst>
              <a:gd fmla="val 16667" name="adj"/>
            </a:avLst>
          </a:prstGeom>
          <a:noFill/>
          <a:ln>
            <a:noFill/>
          </a:ln>
        </p:spPr>
      </p:sp>
      <p:sp>
        <p:nvSpPr>
          <p:cNvPr id="163" name="Google Shape;163;p25"/>
          <p:cNvSpPr/>
          <p:nvPr>
            <p:ph idx="3" type="pic"/>
          </p:nvPr>
        </p:nvSpPr>
        <p:spPr>
          <a:xfrm rot="-300269">
            <a:off x="4741294" y="2331368"/>
            <a:ext cx="3686654" cy="2455534"/>
          </a:xfrm>
          <a:prstGeom prst="snip1Rect">
            <a:avLst>
              <a:gd fmla="val 16667" name="adj"/>
            </a:avLst>
          </a:prstGeom>
          <a:noFill/>
          <a:ln>
            <a:noFill/>
          </a:ln>
        </p:spPr>
      </p:sp>
      <p:sp>
        <p:nvSpPr>
          <p:cNvPr id="164" name="Google Shape;164;p25"/>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5" name="Google Shape;165;p2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25"/>
          <p:cNvSpPr txBox="1"/>
          <p:nvPr>
            <p:ph idx="1" type="subTitle"/>
          </p:nvPr>
        </p:nvSpPr>
        <p:spPr>
          <a:xfrm>
            <a:off x="38108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67" name="Google Shape;167;p25"/>
          <p:cNvSpPr txBox="1"/>
          <p:nvPr>
            <p:ph idx="4" type="body"/>
          </p:nvPr>
        </p:nvSpPr>
        <p:spPr>
          <a:xfrm>
            <a:off x="38108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68" name="Google Shape;168;p25"/>
          <p:cNvSpPr txBox="1"/>
          <p:nvPr>
            <p:ph idx="5" type="subTitle"/>
          </p:nvPr>
        </p:nvSpPr>
        <p:spPr>
          <a:xfrm>
            <a:off x="456693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69" name="Google Shape;169;p25"/>
          <p:cNvSpPr txBox="1"/>
          <p:nvPr>
            <p:ph idx="6" type="body"/>
          </p:nvPr>
        </p:nvSpPr>
        <p:spPr>
          <a:xfrm>
            <a:off x="456693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70" name="Google Shape;170;p25"/>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71" name="Google Shape;171;p25"/>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type="twoColTx">
  <p:cSld name="TITLE_AND_TWO_COLUMNS">
    <p:bg>
      <p:bgPr>
        <a:solidFill>
          <a:schemeClr val="lt1"/>
        </a:solidFill>
      </p:bgPr>
    </p:bg>
    <p:spTree>
      <p:nvGrpSpPr>
        <p:cNvPr id="172" name="Shape 172"/>
        <p:cNvGrpSpPr/>
        <p:nvPr/>
      </p:nvGrpSpPr>
      <p:grpSpPr>
        <a:xfrm>
          <a:off x="0" y="0"/>
          <a:ext cx="0" cy="0"/>
          <a:chOff x="0" y="0"/>
          <a:chExt cx="0" cy="0"/>
        </a:xfrm>
      </p:grpSpPr>
      <p:grpSp>
        <p:nvGrpSpPr>
          <p:cNvPr id="173" name="Google Shape;173;p26"/>
          <p:cNvGrpSpPr/>
          <p:nvPr/>
        </p:nvGrpSpPr>
        <p:grpSpPr>
          <a:xfrm>
            <a:off x="0" y="-444900"/>
            <a:ext cx="9144000" cy="5588500"/>
            <a:chOff x="0" y="-444900"/>
            <a:chExt cx="9144000" cy="5588500"/>
          </a:xfrm>
        </p:grpSpPr>
        <p:grpSp>
          <p:nvGrpSpPr>
            <p:cNvPr id="174" name="Google Shape;174;p26"/>
            <p:cNvGrpSpPr/>
            <p:nvPr/>
          </p:nvGrpSpPr>
          <p:grpSpPr>
            <a:xfrm>
              <a:off x="0" y="100"/>
              <a:ext cx="9144000" cy="5143500"/>
              <a:chOff x="0" y="100"/>
              <a:chExt cx="9144000" cy="5143500"/>
            </a:xfrm>
          </p:grpSpPr>
          <p:sp>
            <p:nvSpPr>
              <p:cNvPr id="175" name="Google Shape;175;p26"/>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176" name="Google Shape;176;p26"/>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177" name="Google Shape;177;p26"/>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178" name="Google Shape;178;p2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79" name="Google Shape;179;p26"/>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80" name="Google Shape;180;p26"/>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181" name="Google Shape;181;p26"/>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182" name="Google Shape;182;p26"/>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type="titleOnly">
  <p:cSld name="TITLE_ONLY">
    <p:bg>
      <p:bgPr>
        <a:solidFill>
          <a:schemeClr val="lt1"/>
        </a:solidFill>
      </p:bgPr>
    </p:bg>
    <p:spTree>
      <p:nvGrpSpPr>
        <p:cNvPr id="183" name="Shape 183"/>
        <p:cNvGrpSpPr/>
        <p:nvPr/>
      </p:nvGrpSpPr>
      <p:grpSpPr>
        <a:xfrm>
          <a:off x="0" y="0"/>
          <a:ext cx="0" cy="0"/>
          <a:chOff x="0" y="0"/>
          <a:chExt cx="0" cy="0"/>
        </a:xfrm>
      </p:grpSpPr>
      <p:sp>
        <p:nvSpPr>
          <p:cNvPr id="184" name="Google Shape;184;p27"/>
          <p:cNvSpPr/>
          <p:nvPr>
            <p:ph idx="2" type="pic"/>
          </p:nvPr>
        </p:nvSpPr>
        <p:spPr>
          <a:xfrm rot="299866">
            <a:off x="764484" y="2679783"/>
            <a:ext cx="1938771" cy="1938771"/>
          </a:xfrm>
          <a:prstGeom prst="snip1Rect">
            <a:avLst>
              <a:gd fmla="val 16667" name="adj"/>
            </a:avLst>
          </a:prstGeom>
          <a:noFill/>
          <a:ln>
            <a:noFill/>
          </a:ln>
        </p:spPr>
      </p:sp>
      <p:sp>
        <p:nvSpPr>
          <p:cNvPr id="185" name="Google Shape;185;p27"/>
          <p:cNvSpPr/>
          <p:nvPr>
            <p:ph idx="3" type="pic"/>
          </p:nvPr>
        </p:nvSpPr>
        <p:spPr>
          <a:xfrm rot="-299913">
            <a:off x="3602840" y="2620826"/>
            <a:ext cx="1938472" cy="1938472"/>
          </a:xfrm>
          <a:prstGeom prst="snip1Rect">
            <a:avLst>
              <a:gd fmla="val 16667" name="adj"/>
            </a:avLst>
          </a:prstGeom>
          <a:noFill/>
          <a:ln>
            <a:noFill/>
          </a:ln>
        </p:spPr>
      </p:sp>
      <p:sp>
        <p:nvSpPr>
          <p:cNvPr id="186" name="Google Shape;186;p27"/>
          <p:cNvSpPr/>
          <p:nvPr>
            <p:ph idx="4" type="pic"/>
          </p:nvPr>
        </p:nvSpPr>
        <p:spPr>
          <a:xfrm rot="299913">
            <a:off x="6440891" y="2679947"/>
            <a:ext cx="1938472" cy="1938472"/>
          </a:xfrm>
          <a:prstGeom prst="snip1Rect">
            <a:avLst>
              <a:gd fmla="val 16667" name="adj"/>
            </a:avLst>
          </a:prstGeom>
          <a:noFill/>
          <a:ln>
            <a:noFill/>
          </a:ln>
        </p:spPr>
      </p:sp>
      <p:sp>
        <p:nvSpPr>
          <p:cNvPr id="187" name="Google Shape;187;p2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8" name="Google Shape;188;p27"/>
          <p:cNvSpPr txBox="1"/>
          <p:nvPr>
            <p:ph idx="1" type="subTitle"/>
          </p:nvPr>
        </p:nvSpPr>
        <p:spPr>
          <a:xfrm>
            <a:off x="381063"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89" name="Google Shape;189;p27"/>
          <p:cNvSpPr txBox="1"/>
          <p:nvPr>
            <p:ph idx="5" type="body"/>
          </p:nvPr>
        </p:nvSpPr>
        <p:spPr>
          <a:xfrm>
            <a:off x="381063"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0" name="Google Shape;190;p27"/>
          <p:cNvSpPr txBox="1"/>
          <p:nvPr>
            <p:ph idx="6" type="subTitle"/>
          </p:nvPr>
        </p:nvSpPr>
        <p:spPr>
          <a:xfrm>
            <a:off x="3219300"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91" name="Google Shape;191;p27"/>
          <p:cNvSpPr txBox="1"/>
          <p:nvPr>
            <p:ph idx="7" type="body"/>
          </p:nvPr>
        </p:nvSpPr>
        <p:spPr>
          <a:xfrm>
            <a:off x="3219300"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2" name="Google Shape;192;p27"/>
          <p:cNvSpPr txBox="1"/>
          <p:nvPr>
            <p:ph idx="8" type="subTitle"/>
          </p:nvPr>
        </p:nvSpPr>
        <p:spPr>
          <a:xfrm>
            <a:off x="6057538"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93" name="Google Shape;193;p27"/>
          <p:cNvSpPr txBox="1"/>
          <p:nvPr>
            <p:ph idx="9" type="body"/>
          </p:nvPr>
        </p:nvSpPr>
        <p:spPr>
          <a:xfrm>
            <a:off x="6057538"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4" name="Google Shape;194;p27"/>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5" name="Google Shape;195;p27"/>
          <p:cNvSpPr txBox="1"/>
          <p:nvPr>
            <p:ph idx="1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96" name="Google Shape;196;p27"/>
          <p:cNvSpPr txBox="1"/>
          <p:nvPr>
            <p:ph idx="1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1">
  <p:cSld name="ONE_COLUMN_TEXT">
    <p:bg>
      <p:bgPr>
        <a:solidFill>
          <a:schemeClr val="lt1"/>
        </a:solidFill>
      </p:bgPr>
    </p:bg>
    <p:spTree>
      <p:nvGrpSpPr>
        <p:cNvPr id="197" name="Shape 197"/>
        <p:cNvGrpSpPr/>
        <p:nvPr/>
      </p:nvGrpSpPr>
      <p:grpSpPr>
        <a:xfrm>
          <a:off x="0" y="0"/>
          <a:ext cx="0" cy="0"/>
          <a:chOff x="0" y="0"/>
          <a:chExt cx="0" cy="0"/>
        </a:xfrm>
      </p:grpSpPr>
      <p:sp>
        <p:nvSpPr>
          <p:cNvPr id="198" name="Google Shape;198;p28"/>
          <p:cNvSpPr/>
          <p:nvPr>
            <p:ph idx="2" type="pic"/>
          </p:nvPr>
        </p:nvSpPr>
        <p:spPr>
          <a:xfrm>
            <a:off x="434125" y="2147825"/>
            <a:ext cx="8275200" cy="2679300"/>
          </a:xfrm>
          <a:prstGeom prst="snip1Rect">
            <a:avLst>
              <a:gd fmla="val 29467" name="adj"/>
            </a:avLst>
          </a:prstGeom>
          <a:noFill/>
          <a:ln>
            <a:noFill/>
          </a:ln>
        </p:spPr>
      </p:sp>
      <p:sp>
        <p:nvSpPr>
          <p:cNvPr id="199" name="Google Shape;199;p2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00" name="Google Shape;200;p28"/>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1" name="Google Shape;201;p28"/>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02" name="Google Shape;202;p28"/>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03" name="Google Shape;203;p28"/>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left">
  <p:cSld name="ONE_COLUMN_TEXT_1">
    <p:bg>
      <p:bgPr>
        <a:solidFill>
          <a:schemeClr val="lt1"/>
        </a:solidFill>
      </p:bgPr>
    </p:bg>
    <p:spTree>
      <p:nvGrpSpPr>
        <p:cNvPr id="204" name="Shape 204"/>
        <p:cNvGrpSpPr/>
        <p:nvPr/>
      </p:nvGrpSpPr>
      <p:grpSpPr>
        <a:xfrm>
          <a:off x="0" y="0"/>
          <a:ext cx="0" cy="0"/>
          <a:chOff x="0" y="0"/>
          <a:chExt cx="0" cy="0"/>
        </a:xfrm>
      </p:grpSpPr>
      <p:grpSp>
        <p:nvGrpSpPr>
          <p:cNvPr id="205" name="Google Shape;205;p29"/>
          <p:cNvGrpSpPr/>
          <p:nvPr/>
        </p:nvGrpSpPr>
        <p:grpSpPr>
          <a:xfrm>
            <a:off x="433788" y="1202208"/>
            <a:ext cx="2632899" cy="904617"/>
            <a:chOff x="433788" y="1202208"/>
            <a:chExt cx="2632899" cy="904617"/>
          </a:xfrm>
        </p:grpSpPr>
        <p:sp>
          <p:nvSpPr>
            <p:cNvPr id="206" name="Google Shape;206;p29"/>
            <p:cNvSpPr/>
            <p:nvPr/>
          </p:nvSpPr>
          <p:spPr>
            <a:xfrm>
              <a:off x="433788" y="1202325"/>
              <a:ext cx="2632800" cy="9045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07" name="Google Shape;207;p29"/>
            <p:cNvSpPr/>
            <p:nvPr/>
          </p:nvSpPr>
          <p:spPr>
            <a:xfrm rot="-6523">
              <a:off x="2750486"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08" name="Google Shape;208;p29"/>
          <p:cNvSpPr txBox="1"/>
          <p:nvPr>
            <p:ph idx="1" type="subTitle"/>
          </p:nvPr>
        </p:nvSpPr>
        <p:spPr>
          <a:xfrm>
            <a:off x="437000"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09" name="Google Shape;209;p29"/>
          <p:cNvSpPr txBox="1"/>
          <p:nvPr>
            <p:ph idx="2" type="body"/>
          </p:nvPr>
        </p:nvSpPr>
        <p:spPr>
          <a:xfrm>
            <a:off x="437000"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10" name="Google Shape;210;p29"/>
          <p:cNvSpPr/>
          <p:nvPr>
            <p:ph idx="3" type="pic"/>
          </p:nvPr>
        </p:nvSpPr>
        <p:spPr>
          <a:xfrm>
            <a:off x="434125" y="2147825"/>
            <a:ext cx="8275200" cy="2679300"/>
          </a:xfrm>
          <a:prstGeom prst="snip1Rect">
            <a:avLst>
              <a:gd fmla="val 29467" name="adj"/>
            </a:avLst>
          </a:prstGeom>
          <a:noFill/>
          <a:ln>
            <a:noFill/>
          </a:ln>
        </p:spPr>
      </p:sp>
      <p:sp>
        <p:nvSpPr>
          <p:cNvPr id="211" name="Google Shape;211;p2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2" name="Google Shape;212;p29"/>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3" name="Google Shape;213;p29"/>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14" name="Google Shape;214;p29"/>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guide id="2" orient="horz" pos="1353">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middle">
  <p:cSld name="ONE_COLUMN_TEXT_1_2">
    <p:bg>
      <p:bgPr>
        <a:solidFill>
          <a:schemeClr val="lt1"/>
        </a:solidFill>
      </p:bgPr>
    </p:bg>
    <p:spTree>
      <p:nvGrpSpPr>
        <p:cNvPr id="215" name="Shape 215"/>
        <p:cNvGrpSpPr/>
        <p:nvPr/>
      </p:nvGrpSpPr>
      <p:grpSpPr>
        <a:xfrm>
          <a:off x="0" y="0"/>
          <a:ext cx="0" cy="0"/>
          <a:chOff x="0" y="0"/>
          <a:chExt cx="0" cy="0"/>
        </a:xfrm>
      </p:grpSpPr>
      <p:grpSp>
        <p:nvGrpSpPr>
          <p:cNvPr id="216" name="Google Shape;216;p30"/>
          <p:cNvGrpSpPr/>
          <p:nvPr/>
        </p:nvGrpSpPr>
        <p:grpSpPr>
          <a:xfrm>
            <a:off x="3253950" y="1202208"/>
            <a:ext cx="2632899" cy="904617"/>
            <a:chOff x="3253950" y="1202208"/>
            <a:chExt cx="2632899" cy="904617"/>
          </a:xfrm>
        </p:grpSpPr>
        <p:sp>
          <p:nvSpPr>
            <p:cNvPr id="217" name="Google Shape;217;p30"/>
            <p:cNvSpPr/>
            <p:nvPr/>
          </p:nvSpPr>
          <p:spPr>
            <a:xfrm>
              <a:off x="3253950" y="1202325"/>
              <a:ext cx="2632800" cy="904500"/>
            </a:xfrm>
            <a:prstGeom prst="snip1Rect">
              <a:avLst>
                <a:gd fmla="val 35102"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18" name="Google Shape;218;p30"/>
            <p:cNvSpPr/>
            <p:nvPr/>
          </p:nvSpPr>
          <p:spPr>
            <a:xfrm rot="-6523">
              <a:off x="5570649"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19" name="Google Shape;219;p30"/>
          <p:cNvSpPr txBox="1"/>
          <p:nvPr>
            <p:ph idx="1" type="subTitle"/>
          </p:nvPr>
        </p:nvSpPr>
        <p:spPr>
          <a:xfrm>
            <a:off x="3257163"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20" name="Google Shape;220;p30"/>
          <p:cNvSpPr txBox="1"/>
          <p:nvPr>
            <p:ph idx="2" type="body"/>
          </p:nvPr>
        </p:nvSpPr>
        <p:spPr>
          <a:xfrm>
            <a:off x="3257163"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21" name="Google Shape;221;p30"/>
          <p:cNvSpPr/>
          <p:nvPr>
            <p:ph idx="3" type="pic"/>
          </p:nvPr>
        </p:nvSpPr>
        <p:spPr>
          <a:xfrm>
            <a:off x="434125" y="2147825"/>
            <a:ext cx="8275200" cy="2679300"/>
          </a:xfrm>
          <a:prstGeom prst="snip1Rect">
            <a:avLst>
              <a:gd fmla="val 29467" name="adj"/>
            </a:avLst>
          </a:prstGeom>
          <a:noFill/>
          <a:ln>
            <a:noFill/>
          </a:ln>
        </p:spPr>
      </p:sp>
      <p:sp>
        <p:nvSpPr>
          <p:cNvPr id="222" name="Google Shape;222;p3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23" name="Google Shape;223;p30"/>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4" name="Google Shape;224;p30"/>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25" name="Google Shape;225;p30"/>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23" name="Shape 23"/>
        <p:cNvGrpSpPr/>
        <p:nvPr/>
      </p:nvGrpSpPr>
      <p:grpSpPr>
        <a:xfrm>
          <a:off x="0" y="0"/>
          <a:ext cx="0" cy="0"/>
          <a:chOff x="0" y="0"/>
          <a:chExt cx="0" cy="0"/>
        </a:xfrm>
      </p:grpSpPr>
      <p:sp>
        <p:nvSpPr>
          <p:cNvPr id="24" name="Google Shape;24;p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4"/>
          <p:cNvSpPr txBox="1"/>
          <p:nvPr>
            <p:ph idx="1" type="body"/>
          </p:nvPr>
        </p:nvSpPr>
        <p:spPr>
          <a:xfrm>
            <a:off x="311700" y="1152475"/>
            <a:ext cx="85206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6" name="Google Shape;26;p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right, long text">
  <p:cSld name="ONE_COLUMN_TEXT_1_1">
    <p:bg>
      <p:bgPr>
        <a:solidFill>
          <a:schemeClr val="lt1"/>
        </a:solidFill>
      </p:bgPr>
    </p:bg>
    <p:spTree>
      <p:nvGrpSpPr>
        <p:cNvPr id="226" name="Shape 226"/>
        <p:cNvGrpSpPr/>
        <p:nvPr/>
      </p:nvGrpSpPr>
      <p:grpSpPr>
        <a:xfrm>
          <a:off x="0" y="0"/>
          <a:ext cx="0" cy="0"/>
          <a:chOff x="0" y="0"/>
          <a:chExt cx="0" cy="0"/>
        </a:xfrm>
      </p:grpSpPr>
      <p:sp>
        <p:nvSpPr>
          <p:cNvPr id="227" name="Google Shape;227;p31"/>
          <p:cNvSpPr/>
          <p:nvPr/>
        </p:nvSpPr>
        <p:spPr>
          <a:xfrm>
            <a:off x="3253825" y="1202325"/>
            <a:ext cx="5453100" cy="904500"/>
          </a:xfrm>
          <a:prstGeom prst="snip1Rect">
            <a:avLst>
              <a:gd fmla="val 35019"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28" name="Google Shape;228;p31"/>
          <p:cNvSpPr txBox="1"/>
          <p:nvPr>
            <p:ph idx="1" type="subTitle"/>
          </p:nvPr>
        </p:nvSpPr>
        <p:spPr>
          <a:xfrm>
            <a:off x="3253950" y="1202200"/>
            <a:ext cx="5136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29" name="Google Shape;229;p31"/>
          <p:cNvSpPr/>
          <p:nvPr>
            <p:ph idx="2" type="pic"/>
          </p:nvPr>
        </p:nvSpPr>
        <p:spPr>
          <a:xfrm>
            <a:off x="434125" y="2147825"/>
            <a:ext cx="8275200" cy="2679300"/>
          </a:xfrm>
          <a:prstGeom prst="snip1Rect">
            <a:avLst>
              <a:gd fmla="val 29467" name="adj"/>
            </a:avLst>
          </a:prstGeom>
          <a:noFill/>
          <a:ln>
            <a:noFill/>
          </a:ln>
        </p:spPr>
      </p:sp>
      <p:sp>
        <p:nvSpPr>
          <p:cNvPr id="230" name="Google Shape;230;p31"/>
          <p:cNvSpPr txBox="1"/>
          <p:nvPr>
            <p:ph idx="3" type="body"/>
          </p:nvPr>
        </p:nvSpPr>
        <p:spPr>
          <a:xfrm>
            <a:off x="3253950" y="1460325"/>
            <a:ext cx="54531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31" name="Google Shape;231;p31"/>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32" name="Google Shape;232;p31"/>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3" name="Google Shape;233;p31"/>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34" name="Google Shape;234;p31"/>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35" name="Google Shape;235;p31"/>
          <p:cNvSpPr/>
          <p:nvPr/>
        </p:nvSpPr>
        <p:spPr>
          <a:xfrm rot="-6523">
            <a:off x="8390811"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Tight"/>
                <a:ea typeface="Inter Tight"/>
                <a:cs typeface="Inter Tight"/>
                <a:sym typeface="Inter Tight"/>
              </a:rPr>
              <a:t> </a:t>
            </a:r>
            <a:endParaRPr>
              <a:solidFill>
                <a:schemeClr val="dk1"/>
              </a:solidFill>
              <a:latin typeface="Inter Tight"/>
              <a:ea typeface="Inter Tight"/>
              <a:cs typeface="Inter Tight"/>
              <a:sym typeface="Inter Tight"/>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
    <p:bg>
      <p:bgPr>
        <a:solidFill>
          <a:schemeClr val="lt1"/>
        </a:solidFill>
      </p:bgPr>
    </p:bg>
    <p:spTree>
      <p:nvGrpSpPr>
        <p:cNvPr id="236" name="Shape 236"/>
        <p:cNvGrpSpPr/>
        <p:nvPr/>
      </p:nvGrpSpPr>
      <p:grpSpPr>
        <a:xfrm>
          <a:off x="0" y="0"/>
          <a:ext cx="0" cy="0"/>
          <a:chOff x="0" y="0"/>
          <a:chExt cx="0" cy="0"/>
        </a:xfrm>
      </p:grpSpPr>
      <p:grpSp>
        <p:nvGrpSpPr>
          <p:cNvPr id="237" name="Google Shape;237;p32"/>
          <p:cNvGrpSpPr/>
          <p:nvPr/>
        </p:nvGrpSpPr>
        <p:grpSpPr>
          <a:xfrm>
            <a:off x="0" y="-444900"/>
            <a:ext cx="9144000" cy="5588500"/>
            <a:chOff x="0" y="-444900"/>
            <a:chExt cx="9144000" cy="5588500"/>
          </a:xfrm>
        </p:grpSpPr>
        <p:grpSp>
          <p:nvGrpSpPr>
            <p:cNvPr id="238" name="Google Shape;238;p32"/>
            <p:cNvGrpSpPr/>
            <p:nvPr/>
          </p:nvGrpSpPr>
          <p:grpSpPr>
            <a:xfrm>
              <a:off x="0" y="100"/>
              <a:ext cx="9144000" cy="5143500"/>
              <a:chOff x="0" y="100"/>
              <a:chExt cx="9144000" cy="5143500"/>
            </a:xfrm>
          </p:grpSpPr>
          <p:sp>
            <p:nvSpPr>
              <p:cNvPr id="239" name="Google Shape;239;p32"/>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40" name="Google Shape;240;p32"/>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grpSp>
        <p:sp>
          <p:nvSpPr>
            <p:cNvPr id="241" name="Google Shape;241;p32"/>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42" name="Google Shape;242;p32"/>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43" name="Google Shape;243;p32"/>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4" name="Google Shape;244;p32"/>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245" name="Google Shape;245;p32"/>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46" name="Google Shape;246;p32"/>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2">
  <p:cSld name="MAIN_POINT">
    <p:bg>
      <p:bgPr>
        <a:solidFill>
          <a:schemeClr val="lt1"/>
        </a:solidFill>
      </p:bgPr>
    </p:bg>
    <p:spTree>
      <p:nvGrpSpPr>
        <p:cNvPr id="247" name="Shape 247"/>
        <p:cNvGrpSpPr/>
        <p:nvPr/>
      </p:nvGrpSpPr>
      <p:grpSpPr>
        <a:xfrm>
          <a:off x="0" y="0"/>
          <a:ext cx="0" cy="0"/>
          <a:chOff x="0" y="0"/>
          <a:chExt cx="0" cy="0"/>
        </a:xfrm>
      </p:grpSpPr>
      <p:sp>
        <p:nvSpPr>
          <p:cNvPr id="248" name="Google Shape;248;p33"/>
          <p:cNvSpPr/>
          <p:nvPr>
            <p:ph idx="2" type="pic"/>
          </p:nvPr>
        </p:nvSpPr>
        <p:spPr>
          <a:xfrm rot="300107">
            <a:off x="4903200" y="846465"/>
            <a:ext cx="3950142" cy="3456249"/>
          </a:xfrm>
          <a:prstGeom prst="snip1Rect">
            <a:avLst>
              <a:gd fmla="val 16667" name="adj"/>
            </a:avLst>
          </a:prstGeom>
          <a:noFill/>
          <a:ln>
            <a:noFill/>
          </a:ln>
        </p:spPr>
      </p:sp>
      <p:sp>
        <p:nvSpPr>
          <p:cNvPr id="249" name="Google Shape;249;p33"/>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0" name="Google Shape;250;p33"/>
          <p:cNvSpPr txBox="1"/>
          <p:nvPr>
            <p:ph type="title"/>
          </p:nvPr>
        </p:nvSpPr>
        <p:spPr>
          <a:xfrm>
            <a:off x="3339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1" name="Google Shape;251;p33"/>
          <p:cNvSpPr txBox="1"/>
          <p:nvPr>
            <p:ph idx="1" type="body"/>
          </p:nvPr>
        </p:nvSpPr>
        <p:spPr>
          <a:xfrm>
            <a:off x="3339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52" name="Google Shape;252;p33"/>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53" name="Google Shape;253;p33"/>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3">
  <p:cSld name="MAIN_POINT_1">
    <p:bg>
      <p:bgPr>
        <a:solidFill>
          <a:schemeClr val="lt1"/>
        </a:solidFill>
      </p:bgPr>
    </p:bg>
    <p:spTree>
      <p:nvGrpSpPr>
        <p:cNvPr id="254" name="Shape 254"/>
        <p:cNvGrpSpPr/>
        <p:nvPr/>
      </p:nvGrpSpPr>
      <p:grpSpPr>
        <a:xfrm>
          <a:off x="0" y="0"/>
          <a:ext cx="0" cy="0"/>
          <a:chOff x="0" y="0"/>
          <a:chExt cx="0" cy="0"/>
        </a:xfrm>
      </p:grpSpPr>
      <p:sp>
        <p:nvSpPr>
          <p:cNvPr id="255" name="Google Shape;255;p34"/>
          <p:cNvSpPr/>
          <p:nvPr>
            <p:ph idx="2" type="pic"/>
          </p:nvPr>
        </p:nvSpPr>
        <p:spPr>
          <a:xfrm rot="-300067">
            <a:off x="550589" y="883785"/>
            <a:ext cx="3630622" cy="3658027"/>
          </a:xfrm>
          <a:prstGeom prst="snip1Rect">
            <a:avLst>
              <a:gd fmla="val 16667" name="adj"/>
            </a:avLst>
          </a:prstGeom>
          <a:noFill/>
          <a:ln>
            <a:noFill/>
          </a:ln>
        </p:spPr>
      </p:sp>
      <p:sp>
        <p:nvSpPr>
          <p:cNvPr id="256" name="Google Shape;256;p34"/>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57" name="Google Shape;257;p34"/>
          <p:cNvSpPr txBox="1"/>
          <p:nvPr>
            <p:ph type="title"/>
          </p:nvPr>
        </p:nvSpPr>
        <p:spPr>
          <a:xfrm>
            <a:off x="52046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8" name="Google Shape;258;p34"/>
          <p:cNvSpPr txBox="1"/>
          <p:nvPr>
            <p:ph idx="1" type="body"/>
          </p:nvPr>
        </p:nvSpPr>
        <p:spPr>
          <a:xfrm>
            <a:off x="52046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59" name="Google Shape;259;p34"/>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60" name="Google Shape;260;p34"/>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and descriptions">
  <p:cSld name="SECTION_TITLE_AND_DESCRIPTION">
    <p:bg>
      <p:bgPr>
        <a:solidFill>
          <a:schemeClr val="lt1"/>
        </a:solidFill>
      </p:bgPr>
    </p:bg>
    <p:spTree>
      <p:nvGrpSpPr>
        <p:cNvPr id="261" name="Shape 261"/>
        <p:cNvGrpSpPr/>
        <p:nvPr/>
      </p:nvGrpSpPr>
      <p:grpSpPr>
        <a:xfrm>
          <a:off x="0" y="0"/>
          <a:ext cx="0" cy="0"/>
          <a:chOff x="0" y="0"/>
          <a:chExt cx="0" cy="0"/>
        </a:xfrm>
      </p:grpSpPr>
      <p:sp>
        <p:nvSpPr>
          <p:cNvPr id="262" name="Google Shape;262;p35"/>
          <p:cNvSpPr/>
          <p:nvPr>
            <p:ph idx="2" type="pic"/>
          </p:nvPr>
        </p:nvSpPr>
        <p:spPr>
          <a:xfrm>
            <a:off x="3544863" y="1543050"/>
            <a:ext cx="2057400" cy="2057400"/>
          </a:xfrm>
          <a:prstGeom prst="snip1Rect">
            <a:avLst>
              <a:gd fmla="val 24426" name="adj"/>
            </a:avLst>
          </a:prstGeom>
          <a:noFill/>
          <a:ln>
            <a:noFill/>
          </a:ln>
        </p:spPr>
      </p:sp>
      <p:sp>
        <p:nvSpPr>
          <p:cNvPr id="263" name="Google Shape;263;p35"/>
          <p:cNvSpPr/>
          <p:nvPr>
            <p:ph idx="3" type="pic"/>
          </p:nvPr>
        </p:nvSpPr>
        <p:spPr>
          <a:xfrm>
            <a:off x="6658538" y="1543050"/>
            <a:ext cx="2057400" cy="2057400"/>
          </a:xfrm>
          <a:prstGeom prst="snip1Rect">
            <a:avLst>
              <a:gd fmla="val 24426" name="adj"/>
            </a:avLst>
          </a:prstGeom>
          <a:noFill/>
          <a:ln>
            <a:noFill/>
          </a:ln>
        </p:spPr>
      </p:sp>
      <p:sp>
        <p:nvSpPr>
          <p:cNvPr id="264" name="Google Shape;264;p35"/>
          <p:cNvSpPr/>
          <p:nvPr>
            <p:ph idx="4" type="pic"/>
          </p:nvPr>
        </p:nvSpPr>
        <p:spPr>
          <a:xfrm>
            <a:off x="431200" y="1543050"/>
            <a:ext cx="2057400" cy="2057400"/>
          </a:xfrm>
          <a:prstGeom prst="snip1Rect">
            <a:avLst>
              <a:gd fmla="val 24426" name="adj"/>
            </a:avLst>
          </a:prstGeom>
          <a:noFill/>
          <a:ln>
            <a:noFill/>
          </a:ln>
        </p:spPr>
      </p:sp>
      <p:sp>
        <p:nvSpPr>
          <p:cNvPr id="265" name="Google Shape;265;p3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6" name="Google Shape;266;p35"/>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7" name="Google Shape;267;p35"/>
          <p:cNvSpPr txBox="1"/>
          <p:nvPr>
            <p:ph idx="1" type="subTitle"/>
          </p:nvPr>
        </p:nvSpPr>
        <p:spPr>
          <a:xfrm>
            <a:off x="381100"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68" name="Google Shape;268;p35"/>
          <p:cNvSpPr txBox="1"/>
          <p:nvPr>
            <p:ph idx="5" type="subTitle"/>
          </p:nvPr>
        </p:nvSpPr>
        <p:spPr>
          <a:xfrm>
            <a:off x="3494775"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69" name="Google Shape;269;p35"/>
          <p:cNvSpPr txBox="1"/>
          <p:nvPr>
            <p:ph idx="6" type="subTitle"/>
          </p:nvPr>
        </p:nvSpPr>
        <p:spPr>
          <a:xfrm>
            <a:off x="6608438"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70" name="Google Shape;270;p35"/>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71" name="Google Shape;271;p35"/>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wo column bullet points">
  <p:cSld name="CAPTION_ONLY">
    <p:bg>
      <p:bgPr>
        <a:solidFill>
          <a:schemeClr val="lt1"/>
        </a:solidFill>
      </p:bgPr>
    </p:bg>
    <p:spTree>
      <p:nvGrpSpPr>
        <p:cNvPr id="272" name="Shape 272"/>
        <p:cNvGrpSpPr/>
        <p:nvPr/>
      </p:nvGrpSpPr>
      <p:grpSpPr>
        <a:xfrm>
          <a:off x="0" y="0"/>
          <a:ext cx="0" cy="0"/>
          <a:chOff x="0" y="0"/>
          <a:chExt cx="0" cy="0"/>
        </a:xfrm>
      </p:grpSpPr>
      <p:grpSp>
        <p:nvGrpSpPr>
          <p:cNvPr id="273" name="Google Shape;273;p36"/>
          <p:cNvGrpSpPr/>
          <p:nvPr/>
        </p:nvGrpSpPr>
        <p:grpSpPr>
          <a:xfrm>
            <a:off x="0" y="-444900"/>
            <a:ext cx="9144000" cy="5588500"/>
            <a:chOff x="0" y="-444900"/>
            <a:chExt cx="9144000" cy="5588500"/>
          </a:xfrm>
        </p:grpSpPr>
        <p:grpSp>
          <p:nvGrpSpPr>
            <p:cNvPr id="274" name="Google Shape;274;p36"/>
            <p:cNvGrpSpPr/>
            <p:nvPr/>
          </p:nvGrpSpPr>
          <p:grpSpPr>
            <a:xfrm>
              <a:off x="0" y="100"/>
              <a:ext cx="9144000" cy="5143500"/>
              <a:chOff x="0" y="100"/>
              <a:chExt cx="9144000" cy="5143500"/>
            </a:xfrm>
          </p:grpSpPr>
          <p:sp>
            <p:nvSpPr>
              <p:cNvPr id="275" name="Google Shape;275;p36"/>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76" name="Google Shape;276;p36"/>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277" name="Google Shape;277;p36"/>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78" name="Google Shape;278;p3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9" name="Google Shape;279;p36"/>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80" name="Google Shape;280;p36"/>
          <p:cNvSpPr txBox="1"/>
          <p:nvPr>
            <p:ph idx="1" type="body"/>
          </p:nvPr>
        </p:nvSpPr>
        <p:spPr>
          <a:xfrm>
            <a:off x="333925"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81" name="Google Shape;281;p36"/>
          <p:cNvSpPr txBox="1"/>
          <p:nvPr>
            <p:ph idx="2" type="body"/>
          </p:nvPr>
        </p:nvSpPr>
        <p:spPr>
          <a:xfrm>
            <a:off x="4595076"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82" name="Google Shape;282;p36"/>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83" name="Google Shape;283;p36"/>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eck for understanding">
  <p:cSld name="CAPTION_ONLY_1">
    <p:bg>
      <p:bgPr>
        <a:solidFill>
          <a:schemeClr val="lt1"/>
        </a:solidFill>
      </p:bgPr>
    </p:bg>
    <p:spTree>
      <p:nvGrpSpPr>
        <p:cNvPr id="284" name="Shape 284"/>
        <p:cNvGrpSpPr/>
        <p:nvPr/>
      </p:nvGrpSpPr>
      <p:grpSpPr>
        <a:xfrm>
          <a:off x="0" y="0"/>
          <a:ext cx="0" cy="0"/>
          <a:chOff x="0" y="0"/>
          <a:chExt cx="0" cy="0"/>
        </a:xfrm>
      </p:grpSpPr>
      <p:grpSp>
        <p:nvGrpSpPr>
          <p:cNvPr id="285" name="Google Shape;285;p37"/>
          <p:cNvGrpSpPr/>
          <p:nvPr/>
        </p:nvGrpSpPr>
        <p:grpSpPr>
          <a:xfrm>
            <a:off x="0" y="-444900"/>
            <a:ext cx="9144000" cy="5588500"/>
            <a:chOff x="0" y="-444900"/>
            <a:chExt cx="9144000" cy="5588500"/>
          </a:xfrm>
        </p:grpSpPr>
        <p:sp>
          <p:nvSpPr>
            <p:cNvPr id="286" name="Google Shape;286;p37"/>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87" name="Google Shape;287;p37"/>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88" name="Google Shape;288;p37"/>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89" name="Google Shape;289;p37"/>
          <p:cNvSpPr txBox="1"/>
          <p:nvPr>
            <p:ph idx="1" type="body"/>
          </p:nvPr>
        </p:nvSpPr>
        <p:spPr>
          <a:xfrm>
            <a:off x="333925" y="3630575"/>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90" name="Google Shape;290;p3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91" name="Google Shape;291;p37"/>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2" name="Google Shape;292;p37"/>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93" name="Google Shape;293;p37"/>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94" name="Google Shape;294;p37"/>
          <p:cNvSpPr txBox="1"/>
          <p:nvPr>
            <p:ph idx="4" type="body"/>
          </p:nvPr>
        </p:nvSpPr>
        <p:spPr>
          <a:xfrm>
            <a:off x="333925" y="31841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95" name="Google Shape;295;p37"/>
          <p:cNvSpPr txBox="1"/>
          <p:nvPr>
            <p:ph idx="5" type="body"/>
          </p:nvPr>
        </p:nvSpPr>
        <p:spPr>
          <a:xfrm>
            <a:off x="333925" y="27377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296" name="Google Shape;296;p37"/>
          <p:cNvSpPr txBox="1"/>
          <p:nvPr>
            <p:ph idx="6" type="body"/>
          </p:nvPr>
        </p:nvSpPr>
        <p:spPr>
          <a:xfrm>
            <a:off x="333925" y="2291377"/>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ype">
  <p:cSld name="BIG_NUMBER">
    <p:bg>
      <p:bgPr>
        <a:solidFill>
          <a:schemeClr val="lt2"/>
        </a:solidFill>
      </p:bgPr>
    </p:bg>
    <p:spTree>
      <p:nvGrpSpPr>
        <p:cNvPr id="297" name="Shape 297"/>
        <p:cNvGrpSpPr/>
        <p:nvPr/>
      </p:nvGrpSpPr>
      <p:grpSpPr>
        <a:xfrm>
          <a:off x="0" y="0"/>
          <a:ext cx="0" cy="0"/>
          <a:chOff x="0" y="0"/>
          <a:chExt cx="0" cy="0"/>
        </a:xfrm>
      </p:grpSpPr>
      <p:sp>
        <p:nvSpPr>
          <p:cNvPr id="298" name="Google Shape;298;p3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99" name="Google Shape;299;p38"/>
          <p:cNvSpPr txBox="1"/>
          <p:nvPr/>
        </p:nvSpPr>
        <p:spPr>
          <a:xfrm>
            <a:off x="2479675" y="2285400"/>
            <a:ext cx="4184700" cy="572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800">
                <a:solidFill>
                  <a:schemeClr val="lt1"/>
                </a:solidFill>
                <a:latin typeface="Inter Tight SemiBold"/>
                <a:ea typeface="Inter Tight SemiBold"/>
                <a:cs typeface="Inter Tight SemiBold"/>
                <a:sym typeface="Inter Tight SemiBold"/>
              </a:rPr>
              <a:t>Questions?</a:t>
            </a:r>
            <a:endParaRPr sz="2800">
              <a:solidFill>
                <a:schemeClr val="lt1"/>
              </a:solidFill>
              <a:latin typeface="Inter Tight SemiBold"/>
              <a:ea typeface="Inter Tight SemiBold"/>
              <a:cs typeface="Inter Tight SemiBold"/>
              <a:sym typeface="Inter Tight SemiBold"/>
            </a:endParaRPr>
          </a:p>
        </p:txBody>
      </p:sp>
      <p:grpSp>
        <p:nvGrpSpPr>
          <p:cNvPr id="300" name="Google Shape;300;p38"/>
          <p:cNvGrpSpPr/>
          <p:nvPr/>
        </p:nvGrpSpPr>
        <p:grpSpPr>
          <a:xfrm rot="300150">
            <a:off x="1277165" y="536719"/>
            <a:ext cx="6594752" cy="4068617"/>
            <a:chOff x="1277284" y="536521"/>
            <a:chExt cx="6594691" cy="4068580"/>
          </a:xfrm>
        </p:grpSpPr>
        <p:grpSp>
          <p:nvGrpSpPr>
            <p:cNvPr id="301" name="Google Shape;301;p38"/>
            <p:cNvGrpSpPr/>
            <p:nvPr/>
          </p:nvGrpSpPr>
          <p:grpSpPr>
            <a:xfrm>
              <a:off x="1277284" y="891662"/>
              <a:ext cx="6594077" cy="3357715"/>
              <a:chOff x="1277284" y="891662"/>
              <a:chExt cx="6594077" cy="3357715"/>
            </a:xfrm>
          </p:grpSpPr>
          <p:sp>
            <p:nvSpPr>
              <p:cNvPr id="302" name="Google Shape;302;p38"/>
              <p:cNvSpPr/>
              <p:nvPr/>
            </p:nvSpPr>
            <p:spPr>
              <a:xfrm rot="-2190">
                <a:off x="6458566" y="1876325"/>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303" name="Google Shape;303;p38"/>
              <p:cNvSpPr/>
              <p:nvPr/>
            </p:nvSpPr>
            <p:spPr>
              <a:xfrm flipH="1" rot="-2453">
                <a:off x="1277283" y="893727"/>
                <a:ext cx="4625401" cy="3354000"/>
              </a:xfrm>
              <a:prstGeom prst="snip1Rect">
                <a:avLst>
                  <a:gd fmla="val 4969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04" name="Google Shape;304;p38"/>
              <p:cNvSpPr/>
              <p:nvPr/>
            </p:nvSpPr>
            <p:spPr>
              <a:xfrm flipH="1" rot="10797547">
                <a:off x="3245660" y="893312"/>
                <a:ext cx="4625701" cy="3354000"/>
              </a:xfrm>
              <a:prstGeom prst="snip1Rect">
                <a:avLst>
                  <a:gd fmla="val 4966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05" name="Google Shape;305;p38"/>
              <p:cNvSpPr/>
              <p:nvPr/>
            </p:nvSpPr>
            <p:spPr>
              <a:xfrm rot="-2190">
                <a:off x="1277395" y="1877958"/>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306" name="Google Shape;306;p38"/>
            <p:cNvSpPr/>
            <p:nvPr/>
          </p:nvSpPr>
          <p:spPr>
            <a:xfrm rot="-4517241">
              <a:off x="1416960" y="705331"/>
              <a:ext cx="1386770" cy="13615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307" name="Google Shape;307;p38"/>
            <p:cNvSpPr/>
            <p:nvPr/>
          </p:nvSpPr>
          <p:spPr>
            <a:xfrm rot="6281922">
              <a:off x="6346470" y="3074659"/>
              <a:ext cx="1384510" cy="1363185"/>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308" name="Google Shape;308;p38"/>
          <p:cNvSpPr txBox="1"/>
          <p:nvPr>
            <p:ph type="title"/>
          </p:nvPr>
        </p:nvSpPr>
        <p:spPr>
          <a:xfrm>
            <a:off x="2479675" y="2285400"/>
            <a:ext cx="41847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9" name="Google Shape;309;p38"/>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10" name="Google Shape;310;p38"/>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type="blank">
  <p:cSld name="BLANK">
    <p:bg>
      <p:bgPr>
        <a:solidFill>
          <a:schemeClr val="lt1"/>
        </a:solidFill>
      </p:bgPr>
    </p:bg>
    <p:spTree>
      <p:nvGrpSpPr>
        <p:cNvPr id="311" name="Shape 311"/>
        <p:cNvGrpSpPr/>
        <p:nvPr/>
      </p:nvGrpSpPr>
      <p:grpSpPr>
        <a:xfrm>
          <a:off x="0" y="0"/>
          <a:ext cx="0" cy="0"/>
          <a:chOff x="0" y="0"/>
          <a:chExt cx="0" cy="0"/>
        </a:xfrm>
      </p:grpSpPr>
      <p:sp>
        <p:nvSpPr>
          <p:cNvPr id="312" name="Google Shape;312;p39"/>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13" name="Google Shape;313;p39"/>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14" name="Google Shape;314;p39"/>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319" name="Shape 319"/>
        <p:cNvGrpSpPr/>
        <p:nvPr/>
      </p:nvGrpSpPr>
      <p:grpSpPr>
        <a:xfrm>
          <a:off x="0" y="0"/>
          <a:ext cx="0" cy="0"/>
          <a:chOff x="0" y="0"/>
          <a:chExt cx="0" cy="0"/>
        </a:xfrm>
      </p:grpSpPr>
      <p:sp>
        <p:nvSpPr>
          <p:cNvPr id="320" name="Google Shape;320;p4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21" name="Google Shape;321;p4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322" name="Google Shape;322;p4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7" name="Shape 27"/>
        <p:cNvGrpSpPr/>
        <p:nvPr/>
      </p:nvGrpSpPr>
      <p:grpSpPr>
        <a:xfrm>
          <a:off x="0" y="0"/>
          <a:ext cx="0" cy="0"/>
          <a:chOff x="0" y="0"/>
          <a:chExt cx="0" cy="0"/>
        </a:xfrm>
      </p:grpSpPr>
      <p:sp>
        <p:nvSpPr>
          <p:cNvPr id="28" name="Google Shape;28;p5"/>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5"/>
          <p:cNvSpPr txBox="1"/>
          <p:nvPr>
            <p:ph idx="1" type="body"/>
          </p:nvPr>
        </p:nvSpPr>
        <p:spPr>
          <a:xfrm>
            <a:off x="3117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323" name="Shape 323"/>
        <p:cNvGrpSpPr/>
        <p:nvPr/>
      </p:nvGrpSpPr>
      <p:grpSpPr>
        <a:xfrm>
          <a:off x="0" y="0"/>
          <a:ext cx="0" cy="0"/>
          <a:chOff x="0" y="0"/>
          <a:chExt cx="0" cy="0"/>
        </a:xfrm>
      </p:grpSpPr>
      <p:sp>
        <p:nvSpPr>
          <p:cNvPr id="324" name="Google Shape;324;p4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25" name="Google Shape;325;p4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326" name="Shape 326"/>
        <p:cNvGrpSpPr/>
        <p:nvPr/>
      </p:nvGrpSpPr>
      <p:grpSpPr>
        <a:xfrm>
          <a:off x="0" y="0"/>
          <a:ext cx="0" cy="0"/>
          <a:chOff x="0" y="0"/>
          <a:chExt cx="0" cy="0"/>
        </a:xfrm>
      </p:grpSpPr>
      <p:sp>
        <p:nvSpPr>
          <p:cNvPr id="327" name="Google Shape;327;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8" name="Google Shape;328;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329" name="Google Shape;329;p4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330" name="Shape 330"/>
        <p:cNvGrpSpPr/>
        <p:nvPr/>
      </p:nvGrpSpPr>
      <p:grpSpPr>
        <a:xfrm>
          <a:off x="0" y="0"/>
          <a:ext cx="0" cy="0"/>
          <a:chOff x="0" y="0"/>
          <a:chExt cx="0" cy="0"/>
        </a:xfrm>
      </p:grpSpPr>
      <p:sp>
        <p:nvSpPr>
          <p:cNvPr id="331" name="Google Shape;331;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2" name="Google Shape;332;p44"/>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3" name="Google Shape;333;p44"/>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4" name="Google Shape;334;p4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335" name="Shape 335"/>
        <p:cNvGrpSpPr/>
        <p:nvPr/>
      </p:nvGrpSpPr>
      <p:grpSpPr>
        <a:xfrm>
          <a:off x="0" y="0"/>
          <a:ext cx="0" cy="0"/>
          <a:chOff x="0" y="0"/>
          <a:chExt cx="0" cy="0"/>
        </a:xfrm>
      </p:grpSpPr>
      <p:sp>
        <p:nvSpPr>
          <p:cNvPr id="336" name="Google Shape;336;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7" name="Google Shape;337;p4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338" name="Shape 338"/>
        <p:cNvGrpSpPr/>
        <p:nvPr/>
      </p:nvGrpSpPr>
      <p:grpSpPr>
        <a:xfrm>
          <a:off x="0" y="0"/>
          <a:ext cx="0" cy="0"/>
          <a:chOff x="0" y="0"/>
          <a:chExt cx="0" cy="0"/>
        </a:xfrm>
      </p:grpSpPr>
      <p:sp>
        <p:nvSpPr>
          <p:cNvPr id="339" name="Google Shape;339;p4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0" name="Google Shape;340;p46"/>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1" name="Google Shape;341;p4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342" name="Shape 342"/>
        <p:cNvGrpSpPr/>
        <p:nvPr/>
      </p:nvGrpSpPr>
      <p:grpSpPr>
        <a:xfrm>
          <a:off x="0" y="0"/>
          <a:ext cx="0" cy="0"/>
          <a:chOff x="0" y="0"/>
          <a:chExt cx="0" cy="0"/>
        </a:xfrm>
      </p:grpSpPr>
      <p:sp>
        <p:nvSpPr>
          <p:cNvPr id="343" name="Google Shape;343;p47"/>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4" name="Google Shape;344;p4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345" name="Shape 345"/>
        <p:cNvGrpSpPr/>
        <p:nvPr/>
      </p:nvGrpSpPr>
      <p:grpSpPr>
        <a:xfrm>
          <a:off x="0" y="0"/>
          <a:ext cx="0" cy="0"/>
          <a:chOff x="0" y="0"/>
          <a:chExt cx="0" cy="0"/>
        </a:xfrm>
      </p:grpSpPr>
      <p:sp>
        <p:nvSpPr>
          <p:cNvPr id="346" name="Google Shape;346;p4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8"/>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48" name="Google Shape;348;p48"/>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349" name="Google Shape;349;p48"/>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1150" lvl="2" marL="1371600">
              <a:spcBef>
                <a:spcPts val="0"/>
              </a:spcBef>
              <a:spcAft>
                <a:spcPts val="0"/>
              </a:spcAft>
              <a:buClr>
                <a:schemeClr val="lt1"/>
              </a:buClr>
              <a:buSzPts val="1300"/>
              <a:buChar char="■"/>
              <a:defRPr>
                <a:solidFill>
                  <a:schemeClr val="lt1"/>
                </a:solidFill>
              </a:defRPr>
            </a:lvl3pPr>
            <a:lvl4pPr indent="-304800" lvl="3" marL="1828800">
              <a:spcBef>
                <a:spcPts val="0"/>
              </a:spcBef>
              <a:spcAft>
                <a:spcPts val="0"/>
              </a:spcAft>
              <a:buClr>
                <a:schemeClr val="lt1"/>
              </a:buClr>
              <a:buSzPts val="12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2100" lvl="5" marL="2743200">
              <a:spcBef>
                <a:spcPts val="0"/>
              </a:spcBef>
              <a:spcAft>
                <a:spcPts val="0"/>
              </a:spcAft>
              <a:buClr>
                <a:schemeClr val="lt1"/>
              </a:buClr>
              <a:buSzPts val="10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3050" lvl="8" marL="4114800">
              <a:spcBef>
                <a:spcPts val="0"/>
              </a:spcBef>
              <a:spcAft>
                <a:spcPts val="0"/>
              </a:spcAft>
              <a:buClr>
                <a:schemeClr val="lt1"/>
              </a:buClr>
              <a:buSzPts val="700"/>
              <a:buChar char="■"/>
              <a:defRPr>
                <a:solidFill>
                  <a:schemeClr val="lt1"/>
                </a:solidFill>
              </a:defRPr>
            </a:lvl9pPr>
          </a:lstStyle>
          <a:p/>
        </p:txBody>
      </p:sp>
      <p:sp>
        <p:nvSpPr>
          <p:cNvPr id="350" name="Google Shape;350;p4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351" name="Shape 351"/>
        <p:cNvGrpSpPr/>
        <p:nvPr/>
      </p:nvGrpSpPr>
      <p:grpSpPr>
        <a:xfrm>
          <a:off x="0" y="0"/>
          <a:ext cx="0" cy="0"/>
          <a:chOff x="0" y="0"/>
          <a:chExt cx="0" cy="0"/>
        </a:xfrm>
      </p:grpSpPr>
      <p:sp>
        <p:nvSpPr>
          <p:cNvPr id="352" name="Google Shape;352;p49"/>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500"/>
              <a:buNone/>
              <a:defRPr/>
            </a:lvl1pPr>
          </a:lstStyle>
          <a:p/>
        </p:txBody>
      </p:sp>
      <p:sp>
        <p:nvSpPr>
          <p:cNvPr id="353" name="Google Shape;353;p4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354" name="Shape 354"/>
        <p:cNvGrpSpPr/>
        <p:nvPr/>
      </p:nvGrpSpPr>
      <p:grpSpPr>
        <a:xfrm>
          <a:off x="0" y="0"/>
          <a:ext cx="0" cy="0"/>
          <a:chOff x="0" y="0"/>
          <a:chExt cx="0" cy="0"/>
        </a:xfrm>
      </p:grpSpPr>
      <p:sp>
        <p:nvSpPr>
          <p:cNvPr id="355" name="Google Shape;355;p5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56" name="Google Shape;356;p50"/>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23850" lvl="0" marL="457200" algn="ctr">
              <a:spcBef>
                <a:spcPts val="0"/>
              </a:spcBef>
              <a:spcAft>
                <a:spcPts val="0"/>
              </a:spcAft>
              <a:buSzPts val="1500"/>
              <a:buChar char="●"/>
              <a:defRPr/>
            </a:lvl1pPr>
            <a:lvl2pPr indent="-317500" lvl="1" marL="914400" algn="ctr">
              <a:spcBef>
                <a:spcPts val="0"/>
              </a:spcBef>
              <a:spcAft>
                <a:spcPts val="0"/>
              </a:spcAft>
              <a:buSzPts val="1400"/>
              <a:buChar char="○"/>
              <a:defRPr/>
            </a:lvl2pPr>
            <a:lvl3pPr indent="-311150" lvl="2" marL="1371600" algn="ctr">
              <a:spcBef>
                <a:spcPts val="0"/>
              </a:spcBef>
              <a:spcAft>
                <a:spcPts val="0"/>
              </a:spcAft>
              <a:buSzPts val="1300"/>
              <a:buChar char="■"/>
              <a:defRPr/>
            </a:lvl3pPr>
            <a:lvl4pPr indent="-304800" lvl="3" marL="1828800" algn="ctr">
              <a:spcBef>
                <a:spcPts val="0"/>
              </a:spcBef>
              <a:spcAft>
                <a:spcPts val="0"/>
              </a:spcAft>
              <a:buSzPts val="1200"/>
              <a:buChar char="●"/>
              <a:defRPr/>
            </a:lvl4pPr>
            <a:lvl5pPr indent="-298450" lvl="4" marL="2286000" algn="ctr">
              <a:spcBef>
                <a:spcPts val="0"/>
              </a:spcBef>
              <a:spcAft>
                <a:spcPts val="0"/>
              </a:spcAft>
              <a:buSzPts val="1100"/>
              <a:buChar char="○"/>
              <a:defRPr/>
            </a:lvl5pPr>
            <a:lvl6pPr indent="-292100" lvl="5" marL="2743200" algn="ctr">
              <a:spcBef>
                <a:spcPts val="0"/>
              </a:spcBef>
              <a:spcAft>
                <a:spcPts val="0"/>
              </a:spcAft>
              <a:buSzPts val="1000"/>
              <a:buChar char="■"/>
              <a:defRPr/>
            </a:lvl6pPr>
            <a:lvl7pPr indent="-285750" lvl="6" marL="3200400" algn="ctr">
              <a:spcBef>
                <a:spcPts val="0"/>
              </a:spcBef>
              <a:spcAft>
                <a:spcPts val="0"/>
              </a:spcAft>
              <a:buSzPts val="900"/>
              <a:buChar char="●"/>
              <a:defRPr/>
            </a:lvl7pPr>
            <a:lvl8pPr indent="-279400" lvl="7" marL="3657600" algn="ctr">
              <a:spcBef>
                <a:spcPts val="0"/>
              </a:spcBef>
              <a:spcAft>
                <a:spcPts val="0"/>
              </a:spcAft>
              <a:buSzPts val="800"/>
              <a:buChar char="○"/>
              <a:defRPr/>
            </a:lvl8pPr>
            <a:lvl9pPr indent="-273050" lvl="8" marL="4114800" algn="ctr">
              <a:spcBef>
                <a:spcPts val="0"/>
              </a:spcBef>
              <a:spcAft>
                <a:spcPts val="0"/>
              </a:spcAft>
              <a:buSzPts val="700"/>
              <a:buChar char="■"/>
              <a:defRPr/>
            </a:lvl9pPr>
          </a:lstStyle>
          <a:p/>
        </p:txBody>
      </p:sp>
      <p:sp>
        <p:nvSpPr>
          <p:cNvPr id="357" name="Google Shape;357;p5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2">
    <p:spTree>
      <p:nvGrpSpPr>
        <p:cNvPr id="358" name="Shape 358"/>
        <p:cNvGrpSpPr/>
        <p:nvPr/>
      </p:nvGrpSpPr>
      <p:grpSpPr>
        <a:xfrm>
          <a:off x="0" y="0"/>
          <a:ext cx="0" cy="0"/>
          <a:chOff x="0" y="0"/>
          <a:chExt cx="0" cy="0"/>
        </a:xfrm>
      </p:grpSpPr>
      <p:sp>
        <p:nvSpPr>
          <p:cNvPr id="359" name="Google Shape;359;p5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32" name="Shape 32"/>
        <p:cNvGrpSpPr/>
        <p:nvPr/>
      </p:nvGrpSpPr>
      <p:grpSpPr>
        <a:xfrm>
          <a:off x="0" y="0"/>
          <a:ext cx="0" cy="0"/>
          <a:chOff x="0" y="0"/>
          <a:chExt cx="0" cy="0"/>
        </a:xfrm>
      </p:grpSpPr>
      <p:sp>
        <p:nvSpPr>
          <p:cNvPr id="33" name="Google Shape;33;p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 name="Google Shape;34;p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360" name="Shape 360"/>
        <p:cNvGrpSpPr/>
        <p:nvPr/>
      </p:nvGrpSpPr>
      <p:grpSpPr>
        <a:xfrm>
          <a:off x="0" y="0"/>
          <a:ext cx="0" cy="0"/>
          <a:chOff x="0" y="0"/>
          <a:chExt cx="0" cy="0"/>
        </a:xfrm>
      </p:grpSpPr>
      <p:sp>
        <p:nvSpPr>
          <p:cNvPr id="361" name="Google Shape;361;p52"/>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2" name="Google Shape;362;p5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63" name="Google Shape;363;p52"/>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64" name="Google Shape;364;p52"/>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65" name="Google Shape;365;p52"/>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66" name="Google Shape;366;p52"/>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67" name="Google Shape;367;p52"/>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68" name="Google Shape;368;p52"/>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369" name="Shape 369"/>
        <p:cNvGrpSpPr/>
        <p:nvPr/>
      </p:nvGrpSpPr>
      <p:grpSpPr>
        <a:xfrm>
          <a:off x="0" y="0"/>
          <a:ext cx="0" cy="0"/>
          <a:chOff x="0" y="0"/>
          <a:chExt cx="0" cy="0"/>
        </a:xfrm>
      </p:grpSpPr>
      <p:sp>
        <p:nvSpPr>
          <p:cNvPr id="370" name="Google Shape;370;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1" name="Google Shape;371;p53"/>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372" name="Google Shape;372;p53"/>
          <p:cNvSpPr/>
          <p:nvPr>
            <p:ph idx="2" type="pic"/>
          </p:nvPr>
        </p:nvSpPr>
        <p:spPr>
          <a:xfrm>
            <a:off x="4992024" y="1152775"/>
            <a:ext cx="3840300" cy="3416400"/>
          </a:xfrm>
          <a:prstGeom prst="rect">
            <a:avLst/>
          </a:prstGeom>
          <a:noFill/>
          <a:ln>
            <a:noFill/>
          </a:ln>
        </p:spPr>
      </p:sp>
      <p:sp>
        <p:nvSpPr>
          <p:cNvPr id="373" name="Google Shape;373;p5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374" name="Shape 374"/>
        <p:cNvGrpSpPr/>
        <p:nvPr/>
      </p:nvGrpSpPr>
      <p:grpSpPr>
        <a:xfrm>
          <a:off x="0" y="0"/>
          <a:ext cx="0" cy="0"/>
          <a:chOff x="0" y="0"/>
          <a:chExt cx="0" cy="0"/>
        </a:xfrm>
      </p:grpSpPr>
      <p:sp>
        <p:nvSpPr>
          <p:cNvPr id="375" name="Google Shape;375;p5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6" name="Google Shape;376;p54"/>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77" name="Google Shape;377;p54"/>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378" name="Google Shape;378;p54"/>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379" name="Google Shape;379;p54"/>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80" name="Google Shape;380;p54"/>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381" name="Shape 381"/>
        <p:cNvGrpSpPr/>
        <p:nvPr/>
      </p:nvGrpSpPr>
      <p:grpSpPr>
        <a:xfrm>
          <a:off x="0" y="0"/>
          <a:ext cx="0" cy="0"/>
          <a:chOff x="0" y="0"/>
          <a:chExt cx="0" cy="0"/>
        </a:xfrm>
      </p:grpSpPr>
      <p:sp>
        <p:nvSpPr>
          <p:cNvPr id="382" name="Google Shape;382;p5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83" name="Google Shape;383;p55"/>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384" name="Google Shape;384;p55"/>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385" name="Google Shape;385;p55"/>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386" name="Google Shape;386;p55"/>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87" name="Google Shape;387;p55"/>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88" name="Google Shape;388;p55"/>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89" name="Google Shape;389;p55"/>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390" name="Shape 390"/>
        <p:cNvGrpSpPr/>
        <p:nvPr/>
      </p:nvGrpSpPr>
      <p:grpSpPr>
        <a:xfrm>
          <a:off x="0" y="0"/>
          <a:ext cx="0" cy="0"/>
          <a:chOff x="0" y="0"/>
          <a:chExt cx="0" cy="0"/>
        </a:xfrm>
      </p:grpSpPr>
      <p:sp>
        <p:nvSpPr>
          <p:cNvPr id="391" name="Google Shape;391;p5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2" name="Google Shape;392;p56"/>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393" name="Google Shape;393;p56"/>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394" name="Google Shape;394;p56"/>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395" name="Google Shape;395;p56"/>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396" name="Google Shape;396;p56"/>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97" name="Google Shape;397;p56"/>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98" name="Google Shape;398;p56"/>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99" name="Google Shape;399;p56"/>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00" name="Google Shape;400;p56"/>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401" name="Shape 401"/>
        <p:cNvGrpSpPr/>
        <p:nvPr/>
      </p:nvGrpSpPr>
      <p:grpSpPr>
        <a:xfrm>
          <a:off x="0" y="0"/>
          <a:ext cx="0" cy="0"/>
          <a:chOff x="0" y="0"/>
          <a:chExt cx="0" cy="0"/>
        </a:xfrm>
      </p:grpSpPr>
      <p:sp>
        <p:nvSpPr>
          <p:cNvPr id="402" name="Google Shape;402;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3" name="Google Shape;403;p5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4" name="Google Shape;404;p57"/>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405" name="Shape 405"/>
        <p:cNvGrpSpPr/>
        <p:nvPr/>
      </p:nvGrpSpPr>
      <p:grpSpPr>
        <a:xfrm>
          <a:off x="0" y="0"/>
          <a:ext cx="0" cy="0"/>
          <a:chOff x="0" y="0"/>
          <a:chExt cx="0" cy="0"/>
        </a:xfrm>
      </p:grpSpPr>
      <p:sp>
        <p:nvSpPr>
          <p:cNvPr id="406" name="Google Shape;406;p58"/>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7" name="Google Shape;407;p58"/>
          <p:cNvSpPr/>
          <p:nvPr>
            <p:ph idx="2" type="pic"/>
          </p:nvPr>
        </p:nvSpPr>
        <p:spPr>
          <a:xfrm>
            <a:off x="4804825" y="1133300"/>
            <a:ext cx="4027500" cy="2392800"/>
          </a:xfrm>
          <a:prstGeom prst="rect">
            <a:avLst/>
          </a:prstGeom>
          <a:noFill/>
          <a:ln>
            <a:noFill/>
          </a:ln>
        </p:spPr>
      </p:sp>
      <p:sp>
        <p:nvSpPr>
          <p:cNvPr id="408" name="Google Shape;408;p58"/>
          <p:cNvSpPr/>
          <p:nvPr>
            <p:ph idx="3" type="pic"/>
          </p:nvPr>
        </p:nvSpPr>
        <p:spPr>
          <a:xfrm>
            <a:off x="311725" y="1133300"/>
            <a:ext cx="4027500" cy="2392800"/>
          </a:xfrm>
          <a:prstGeom prst="rect">
            <a:avLst/>
          </a:prstGeom>
          <a:noFill/>
          <a:ln>
            <a:noFill/>
          </a:ln>
        </p:spPr>
      </p:sp>
      <p:sp>
        <p:nvSpPr>
          <p:cNvPr id="409" name="Google Shape;409;p58"/>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0" name="Google Shape;410;p5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11" name="Google Shape;411;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2" name="Google Shape;412;p58"/>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13" name="Google Shape;413;p58"/>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414" name="Shape 414"/>
        <p:cNvGrpSpPr/>
        <p:nvPr/>
      </p:nvGrpSpPr>
      <p:grpSpPr>
        <a:xfrm>
          <a:off x="0" y="0"/>
          <a:ext cx="0" cy="0"/>
          <a:chOff x="0" y="0"/>
          <a:chExt cx="0" cy="0"/>
        </a:xfrm>
      </p:grpSpPr>
      <p:sp>
        <p:nvSpPr>
          <p:cNvPr id="415" name="Google Shape;415;p59"/>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6" name="Google Shape;416;p59"/>
          <p:cNvSpPr/>
          <p:nvPr>
            <p:ph idx="2" type="pic"/>
          </p:nvPr>
        </p:nvSpPr>
        <p:spPr>
          <a:xfrm>
            <a:off x="6205225" y="1128325"/>
            <a:ext cx="2627100" cy="2273100"/>
          </a:xfrm>
          <a:prstGeom prst="rect">
            <a:avLst/>
          </a:prstGeom>
          <a:noFill/>
          <a:ln>
            <a:noFill/>
          </a:ln>
        </p:spPr>
      </p:sp>
      <p:sp>
        <p:nvSpPr>
          <p:cNvPr id="417" name="Google Shape;417;p59"/>
          <p:cNvSpPr/>
          <p:nvPr>
            <p:ph idx="3" type="pic"/>
          </p:nvPr>
        </p:nvSpPr>
        <p:spPr>
          <a:xfrm>
            <a:off x="311725" y="1128325"/>
            <a:ext cx="2627100" cy="2273100"/>
          </a:xfrm>
          <a:prstGeom prst="rect">
            <a:avLst/>
          </a:prstGeom>
          <a:noFill/>
          <a:ln>
            <a:noFill/>
          </a:ln>
        </p:spPr>
      </p:sp>
      <p:sp>
        <p:nvSpPr>
          <p:cNvPr id="418" name="Google Shape;418;p59"/>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9" name="Google Shape;419;p59"/>
          <p:cNvSpPr/>
          <p:nvPr>
            <p:ph idx="5" type="pic"/>
          </p:nvPr>
        </p:nvSpPr>
        <p:spPr>
          <a:xfrm>
            <a:off x="3255250" y="1128325"/>
            <a:ext cx="2627100" cy="2273100"/>
          </a:xfrm>
          <a:prstGeom prst="rect">
            <a:avLst/>
          </a:prstGeom>
          <a:noFill/>
          <a:ln>
            <a:noFill/>
          </a:ln>
        </p:spPr>
      </p:sp>
      <p:sp>
        <p:nvSpPr>
          <p:cNvPr id="420" name="Google Shape;420;p59"/>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1" name="Google Shape;421;p5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22" name="Google Shape;422;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3" name="Google Shape;423;p59"/>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24" name="Google Shape;424;p59"/>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25" name="Google Shape;425;p59"/>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426" name="Shape 426"/>
        <p:cNvGrpSpPr/>
        <p:nvPr/>
      </p:nvGrpSpPr>
      <p:grpSpPr>
        <a:xfrm>
          <a:off x="0" y="0"/>
          <a:ext cx="0" cy="0"/>
          <a:chOff x="0" y="0"/>
          <a:chExt cx="0" cy="0"/>
        </a:xfrm>
      </p:grpSpPr>
      <p:sp>
        <p:nvSpPr>
          <p:cNvPr id="427" name="Google Shape;427;p60"/>
          <p:cNvSpPr/>
          <p:nvPr>
            <p:ph idx="2" type="pic"/>
          </p:nvPr>
        </p:nvSpPr>
        <p:spPr>
          <a:xfrm>
            <a:off x="311700" y="445025"/>
            <a:ext cx="8520600" cy="4218300"/>
          </a:xfrm>
          <a:prstGeom prst="rect">
            <a:avLst/>
          </a:prstGeom>
          <a:noFill/>
          <a:ln>
            <a:noFill/>
          </a:ln>
        </p:spPr>
      </p:sp>
      <p:sp>
        <p:nvSpPr>
          <p:cNvPr id="428" name="Google Shape;428;p6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429" name="Shape 429"/>
        <p:cNvGrpSpPr/>
        <p:nvPr/>
      </p:nvGrpSpPr>
      <p:grpSpPr>
        <a:xfrm>
          <a:off x="0" y="0"/>
          <a:ext cx="0" cy="0"/>
          <a:chOff x="0" y="0"/>
          <a:chExt cx="0" cy="0"/>
        </a:xfrm>
      </p:grpSpPr>
      <p:sp>
        <p:nvSpPr>
          <p:cNvPr id="430" name="Google Shape;430;p6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31" name="Google Shape;431;p61"/>
          <p:cNvSpPr/>
          <p:nvPr>
            <p:ph idx="2" type="pic"/>
          </p:nvPr>
        </p:nvSpPr>
        <p:spPr>
          <a:xfrm>
            <a:off x="3389600" y="118913"/>
            <a:ext cx="1643700" cy="1535100"/>
          </a:xfrm>
          <a:prstGeom prst="rect">
            <a:avLst/>
          </a:prstGeom>
          <a:noFill/>
          <a:ln>
            <a:noFill/>
          </a:ln>
        </p:spPr>
      </p:sp>
      <p:sp>
        <p:nvSpPr>
          <p:cNvPr id="432" name="Google Shape;432;p61"/>
          <p:cNvSpPr/>
          <p:nvPr>
            <p:ph idx="3" type="pic"/>
          </p:nvPr>
        </p:nvSpPr>
        <p:spPr>
          <a:xfrm>
            <a:off x="5195935" y="118913"/>
            <a:ext cx="1643700" cy="1535100"/>
          </a:xfrm>
          <a:prstGeom prst="rect">
            <a:avLst/>
          </a:prstGeom>
          <a:noFill/>
          <a:ln>
            <a:noFill/>
          </a:ln>
        </p:spPr>
      </p:sp>
      <p:sp>
        <p:nvSpPr>
          <p:cNvPr id="433" name="Google Shape;433;p61"/>
          <p:cNvSpPr/>
          <p:nvPr>
            <p:ph idx="4" type="pic"/>
          </p:nvPr>
        </p:nvSpPr>
        <p:spPr>
          <a:xfrm>
            <a:off x="7002270" y="118913"/>
            <a:ext cx="1643700" cy="1535100"/>
          </a:xfrm>
          <a:prstGeom prst="rect">
            <a:avLst/>
          </a:prstGeom>
          <a:noFill/>
          <a:ln>
            <a:noFill/>
          </a:ln>
        </p:spPr>
      </p:sp>
      <p:sp>
        <p:nvSpPr>
          <p:cNvPr id="434" name="Google Shape;434;p61"/>
          <p:cNvSpPr/>
          <p:nvPr>
            <p:ph idx="5" type="pic"/>
          </p:nvPr>
        </p:nvSpPr>
        <p:spPr>
          <a:xfrm>
            <a:off x="3389588" y="1804212"/>
            <a:ext cx="1643700" cy="1535100"/>
          </a:xfrm>
          <a:prstGeom prst="rect">
            <a:avLst/>
          </a:prstGeom>
          <a:noFill/>
          <a:ln>
            <a:noFill/>
          </a:ln>
        </p:spPr>
      </p:sp>
      <p:sp>
        <p:nvSpPr>
          <p:cNvPr id="435" name="Google Shape;435;p61"/>
          <p:cNvSpPr/>
          <p:nvPr>
            <p:ph idx="6" type="pic"/>
          </p:nvPr>
        </p:nvSpPr>
        <p:spPr>
          <a:xfrm>
            <a:off x="5195922" y="1804212"/>
            <a:ext cx="1643700" cy="1535100"/>
          </a:xfrm>
          <a:prstGeom prst="rect">
            <a:avLst/>
          </a:prstGeom>
          <a:noFill/>
          <a:ln>
            <a:noFill/>
          </a:ln>
        </p:spPr>
      </p:sp>
      <p:sp>
        <p:nvSpPr>
          <p:cNvPr id="436" name="Google Shape;436;p61"/>
          <p:cNvSpPr/>
          <p:nvPr>
            <p:ph idx="7" type="pic"/>
          </p:nvPr>
        </p:nvSpPr>
        <p:spPr>
          <a:xfrm>
            <a:off x="7002257" y="1804212"/>
            <a:ext cx="1643700" cy="1535100"/>
          </a:xfrm>
          <a:prstGeom prst="rect">
            <a:avLst/>
          </a:prstGeom>
          <a:noFill/>
          <a:ln>
            <a:noFill/>
          </a:ln>
        </p:spPr>
      </p:sp>
      <p:sp>
        <p:nvSpPr>
          <p:cNvPr id="437" name="Google Shape;437;p61"/>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8" name="Google Shape;438;p61"/>
          <p:cNvSpPr/>
          <p:nvPr>
            <p:ph idx="8" type="pic"/>
          </p:nvPr>
        </p:nvSpPr>
        <p:spPr>
          <a:xfrm>
            <a:off x="3389588" y="3489487"/>
            <a:ext cx="1643700" cy="1535100"/>
          </a:xfrm>
          <a:prstGeom prst="rect">
            <a:avLst/>
          </a:prstGeom>
          <a:noFill/>
          <a:ln>
            <a:noFill/>
          </a:ln>
        </p:spPr>
      </p:sp>
      <p:sp>
        <p:nvSpPr>
          <p:cNvPr id="439" name="Google Shape;439;p61"/>
          <p:cNvSpPr/>
          <p:nvPr>
            <p:ph idx="9" type="pic"/>
          </p:nvPr>
        </p:nvSpPr>
        <p:spPr>
          <a:xfrm>
            <a:off x="5195922" y="3489487"/>
            <a:ext cx="1643700" cy="1535100"/>
          </a:xfrm>
          <a:prstGeom prst="rect">
            <a:avLst/>
          </a:prstGeom>
          <a:noFill/>
          <a:ln>
            <a:noFill/>
          </a:ln>
        </p:spPr>
      </p:sp>
      <p:sp>
        <p:nvSpPr>
          <p:cNvPr id="440" name="Google Shape;440;p61"/>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3">
    <p:spTree>
      <p:nvGrpSpPr>
        <p:cNvPr id="35" name="Shape 35"/>
        <p:cNvGrpSpPr/>
        <p:nvPr/>
      </p:nvGrpSpPr>
      <p:grpSpPr>
        <a:xfrm>
          <a:off x="0" y="0"/>
          <a:ext cx="0" cy="0"/>
          <a:chOff x="0" y="0"/>
          <a:chExt cx="0" cy="0"/>
        </a:xfrm>
      </p:grpSpPr>
      <p:sp>
        <p:nvSpPr>
          <p:cNvPr id="36" name="Google Shape;36;p7"/>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11700" y="1389600"/>
            <a:ext cx="2808000" cy="3179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BLANK_1">
    <p:spTree>
      <p:nvGrpSpPr>
        <p:cNvPr id="441" name="Shape 441"/>
        <p:cNvGrpSpPr/>
        <p:nvPr/>
      </p:nvGrpSpPr>
      <p:grpSpPr>
        <a:xfrm>
          <a:off x="0" y="0"/>
          <a:ext cx="0" cy="0"/>
          <a:chOff x="0" y="0"/>
          <a:chExt cx="0" cy="0"/>
        </a:xfrm>
      </p:grpSpPr>
      <p:sp>
        <p:nvSpPr>
          <p:cNvPr id="442" name="Google Shape;442;p62"/>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443" name="Google Shape;443;p62"/>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p:txBody>
      </p:sp>
      <p:sp>
        <p:nvSpPr>
          <p:cNvPr id="444" name="Google Shape;444;p6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7">
          <p15:clr>
            <a:srgbClr val="E46962"/>
          </p15:clr>
        </p15:guide>
      </p15:sldGuideLst>
    </p:ext>
  </p:extLst>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secHead">
  <p:cSld name="SECTION_HEADER">
    <p:spTree>
      <p:nvGrpSpPr>
        <p:cNvPr id="445" name="Shape 445"/>
        <p:cNvGrpSpPr/>
        <p:nvPr/>
      </p:nvGrpSpPr>
      <p:grpSpPr>
        <a:xfrm>
          <a:off x="0" y="0"/>
          <a:ext cx="0" cy="0"/>
          <a:chOff x="0" y="0"/>
          <a:chExt cx="0" cy="0"/>
        </a:xfrm>
      </p:grpSpPr>
      <p:sp>
        <p:nvSpPr>
          <p:cNvPr id="446" name="Google Shape;446;p63"/>
          <p:cNvSpPr txBox="1"/>
          <p:nvPr>
            <p:ph type="title"/>
          </p:nvPr>
        </p:nvSpPr>
        <p:spPr>
          <a:xfrm>
            <a:off x="632850" y="1124700"/>
            <a:ext cx="7878300" cy="1741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7" name="Google Shape;447;p63"/>
          <p:cNvSpPr txBox="1"/>
          <p:nvPr>
            <p:ph idx="1" type="body"/>
          </p:nvPr>
        </p:nvSpPr>
        <p:spPr>
          <a:xfrm>
            <a:off x="4064100" y="4335200"/>
            <a:ext cx="1015800" cy="266100"/>
          </a:xfrm>
          <a:prstGeom prst="rect">
            <a:avLst/>
          </a:prstGeom>
          <a:ln cap="flat" cmpd="sng" w="9525">
            <a:solidFill>
              <a:schemeClr val="dk1"/>
            </a:solidFill>
            <a:prstDash val="solid"/>
            <a:round/>
            <a:headEnd len="sm" w="sm" type="none"/>
            <a:tailEnd len="sm" w="sm" type="none"/>
          </a:ln>
        </p:spPr>
        <p:txBody>
          <a:bodyPr anchorCtr="0" anchor="ctr" bIns="0" lIns="0" spcFirstLastPara="1" rIns="0" wrap="square" tIns="0">
            <a:no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448" name="Google Shape;448;p63"/>
          <p:cNvSpPr txBox="1"/>
          <p:nvPr>
            <p:ph idx="2" type="subTitle"/>
          </p:nvPr>
        </p:nvSpPr>
        <p:spPr>
          <a:xfrm>
            <a:off x="2857500" y="2902000"/>
            <a:ext cx="3765600" cy="93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449" name="Google Shape;449;p6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Content" type="tx">
  <p:cSld name="TITLE_AND_BODY">
    <p:bg>
      <p:bgPr>
        <a:solidFill>
          <a:schemeClr val="accent4"/>
        </a:solidFill>
      </p:bgPr>
    </p:bg>
    <p:spTree>
      <p:nvGrpSpPr>
        <p:cNvPr id="450" name="Shape 450"/>
        <p:cNvGrpSpPr/>
        <p:nvPr/>
      </p:nvGrpSpPr>
      <p:grpSpPr>
        <a:xfrm>
          <a:off x="0" y="0"/>
          <a:ext cx="0" cy="0"/>
          <a:chOff x="0" y="0"/>
          <a:chExt cx="0" cy="0"/>
        </a:xfrm>
      </p:grpSpPr>
      <p:sp>
        <p:nvSpPr>
          <p:cNvPr id="451" name="Google Shape;451;p64"/>
          <p:cNvSpPr txBox="1"/>
          <p:nvPr>
            <p:ph idx="1" type="subTitle"/>
          </p:nvPr>
        </p:nvSpPr>
        <p:spPr>
          <a:xfrm>
            <a:off x="475075" y="309225"/>
            <a:ext cx="3655200" cy="35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p:txBody>
      </p:sp>
      <p:sp>
        <p:nvSpPr>
          <p:cNvPr id="452" name="Google Shape;452;p64"/>
          <p:cNvSpPr txBox="1"/>
          <p:nvPr>
            <p:ph idx="2" type="body"/>
          </p:nvPr>
        </p:nvSpPr>
        <p:spPr>
          <a:xfrm>
            <a:off x="711097"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453" name="Google Shape;453;p64"/>
          <p:cNvSpPr txBox="1"/>
          <p:nvPr>
            <p:ph idx="3" type="subTitle"/>
          </p:nvPr>
        </p:nvSpPr>
        <p:spPr>
          <a:xfrm>
            <a:off x="1699221"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454" name="Google Shape;454;p64"/>
          <p:cNvSpPr txBox="1"/>
          <p:nvPr>
            <p:ph idx="4" type="body"/>
          </p:nvPr>
        </p:nvSpPr>
        <p:spPr>
          <a:xfrm>
            <a:off x="2285797"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455" name="Google Shape;455;p64"/>
          <p:cNvSpPr txBox="1"/>
          <p:nvPr>
            <p:ph idx="5" type="body"/>
          </p:nvPr>
        </p:nvSpPr>
        <p:spPr>
          <a:xfrm>
            <a:off x="711097"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456" name="Google Shape;456;p64"/>
          <p:cNvSpPr txBox="1"/>
          <p:nvPr>
            <p:ph idx="6" type="subTitle"/>
          </p:nvPr>
        </p:nvSpPr>
        <p:spPr>
          <a:xfrm>
            <a:off x="1699221"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457" name="Google Shape;457;p64"/>
          <p:cNvSpPr txBox="1"/>
          <p:nvPr>
            <p:ph idx="7" type="body"/>
          </p:nvPr>
        </p:nvSpPr>
        <p:spPr>
          <a:xfrm>
            <a:off x="2285797"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458" name="Google Shape;458;p64"/>
          <p:cNvSpPr txBox="1"/>
          <p:nvPr>
            <p:ph idx="8" type="body"/>
          </p:nvPr>
        </p:nvSpPr>
        <p:spPr>
          <a:xfrm>
            <a:off x="711097"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459" name="Google Shape;459;p64"/>
          <p:cNvSpPr txBox="1"/>
          <p:nvPr>
            <p:ph idx="9" type="subTitle"/>
          </p:nvPr>
        </p:nvSpPr>
        <p:spPr>
          <a:xfrm>
            <a:off x="1699221"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460" name="Google Shape;460;p64"/>
          <p:cNvSpPr txBox="1"/>
          <p:nvPr>
            <p:ph idx="13" type="body"/>
          </p:nvPr>
        </p:nvSpPr>
        <p:spPr>
          <a:xfrm>
            <a:off x="2285797"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461" name="Google Shape;461;p64"/>
          <p:cNvSpPr txBox="1"/>
          <p:nvPr>
            <p:ph idx="14" type="body"/>
          </p:nvPr>
        </p:nvSpPr>
        <p:spPr>
          <a:xfrm>
            <a:off x="4746581"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462" name="Google Shape;462;p64"/>
          <p:cNvSpPr txBox="1"/>
          <p:nvPr>
            <p:ph idx="15" type="subTitle"/>
          </p:nvPr>
        </p:nvSpPr>
        <p:spPr>
          <a:xfrm>
            <a:off x="5734705"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463" name="Google Shape;463;p64"/>
          <p:cNvSpPr txBox="1"/>
          <p:nvPr>
            <p:ph idx="16" type="body"/>
          </p:nvPr>
        </p:nvSpPr>
        <p:spPr>
          <a:xfrm>
            <a:off x="6321281"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464" name="Google Shape;464;p64"/>
          <p:cNvSpPr txBox="1"/>
          <p:nvPr>
            <p:ph idx="17" type="body"/>
          </p:nvPr>
        </p:nvSpPr>
        <p:spPr>
          <a:xfrm>
            <a:off x="4746581"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465" name="Google Shape;465;p64"/>
          <p:cNvSpPr txBox="1"/>
          <p:nvPr>
            <p:ph idx="18" type="subTitle"/>
          </p:nvPr>
        </p:nvSpPr>
        <p:spPr>
          <a:xfrm>
            <a:off x="5734705"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466" name="Google Shape;466;p64"/>
          <p:cNvSpPr txBox="1"/>
          <p:nvPr>
            <p:ph idx="19" type="body"/>
          </p:nvPr>
        </p:nvSpPr>
        <p:spPr>
          <a:xfrm>
            <a:off x="6321281"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467" name="Google Shape;467;p64"/>
          <p:cNvSpPr txBox="1"/>
          <p:nvPr>
            <p:ph idx="20" type="body"/>
          </p:nvPr>
        </p:nvSpPr>
        <p:spPr>
          <a:xfrm>
            <a:off x="4746581"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468" name="Google Shape;468;p64"/>
          <p:cNvSpPr txBox="1"/>
          <p:nvPr>
            <p:ph idx="21" type="subTitle"/>
          </p:nvPr>
        </p:nvSpPr>
        <p:spPr>
          <a:xfrm>
            <a:off x="5734705"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469" name="Google Shape;469;p64"/>
          <p:cNvSpPr txBox="1"/>
          <p:nvPr>
            <p:ph idx="22" type="body"/>
          </p:nvPr>
        </p:nvSpPr>
        <p:spPr>
          <a:xfrm>
            <a:off x="6321281"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470" name="Google Shape;470;p64"/>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type="twoColTx">
  <p:cSld name="TITLE_AND_TWO_COLUMNS">
    <p:bg>
      <p:bgPr>
        <a:solidFill>
          <a:schemeClr val="dk1"/>
        </a:solidFill>
      </p:bgPr>
    </p:bg>
    <p:spTree>
      <p:nvGrpSpPr>
        <p:cNvPr id="471" name="Shape 471"/>
        <p:cNvGrpSpPr/>
        <p:nvPr/>
      </p:nvGrpSpPr>
      <p:grpSpPr>
        <a:xfrm>
          <a:off x="0" y="0"/>
          <a:ext cx="0" cy="0"/>
          <a:chOff x="0" y="0"/>
          <a:chExt cx="0" cy="0"/>
        </a:xfrm>
      </p:grpSpPr>
      <p:sp>
        <p:nvSpPr>
          <p:cNvPr id="472" name="Google Shape;472;p65"/>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5"/>
          <p:cNvSpPr txBox="1"/>
          <p:nvPr/>
        </p:nvSpPr>
        <p:spPr>
          <a:xfrm>
            <a:off x="6262625" y="1205946"/>
            <a:ext cx="2155500" cy="3231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i="1" lang="en" sz="700">
                <a:solidFill>
                  <a:schemeClr val="lt1"/>
                </a:solidFill>
                <a:latin typeface="Barlow Medium"/>
                <a:ea typeface="Barlow Medium"/>
                <a:cs typeface="Barlow Medium"/>
                <a:sym typeface="Barlow Medium"/>
              </a:rPr>
              <a:t>Lorem ipsum dolor sit amet, consectetur adipiscing elit.</a:t>
            </a:r>
            <a:endParaRPr i="1" sz="700">
              <a:solidFill>
                <a:schemeClr val="lt1"/>
              </a:solidFill>
              <a:latin typeface="Barlow Medium"/>
              <a:ea typeface="Barlow Medium"/>
              <a:cs typeface="Barlow Medium"/>
              <a:sym typeface="Barlow Medium"/>
            </a:endParaRPr>
          </a:p>
        </p:txBody>
      </p:sp>
      <p:sp>
        <p:nvSpPr>
          <p:cNvPr id="474" name="Google Shape;474;p65"/>
          <p:cNvSpPr/>
          <p:nvPr>
            <p:ph idx="2" type="pic"/>
          </p:nvPr>
        </p:nvSpPr>
        <p:spPr>
          <a:xfrm>
            <a:off x="3915225" y="1631250"/>
            <a:ext cx="4441200" cy="3009900"/>
          </a:xfrm>
          <a:prstGeom prst="roundRect">
            <a:avLst>
              <a:gd fmla="val 16667" name="adj"/>
            </a:avLst>
          </a:prstGeom>
          <a:noFill/>
          <a:ln>
            <a:noFill/>
          </a:ln>
        </p:spPr>
      </p:sp>
      <p:sp>
        <p:nvSpPr>
          <p:cNvPr id="475" name="Google Shape;475;p65"/>
          <p:cNvSpPr txBox="1"/>
          <p:nvPr>
            <p:ph idx="1" type="body"/>
          </p:nvPr>
        </p:nvSpPr>
        <p:spPr>
          <a:xfrm>
            <a:off x="791150" y="1835400"/>
            <a:ext cx="2094000" cy="846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476" name="Google Shape;476;p65"/>
          <p:cNvSpPr txBox="1"/>
          <p:nvPr>
            <p:ph idx="3" type="subTitle"/>
          </p:nvPr>
        </p:nvSpPr>
        <p:spPr>
          <a:xfrm>
            <a:off x="791150" y="522625"/>
            <a:ext cx="3918300" cy="100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477" name="Google Shape;477;p6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AND_TWO_COLUMNS_1">
    <p:bg>
      <p:bgPr>
        <a:solidFill>
          <a:schemeClr val="dk1"/>
        </a:solidFill>
      </p:bgPr>
    </p:bg>
    <p:spTree>
      <p:nvGrpSpPr>
        <p:cNvPr id="478" name="Shape 478"/>
        <p:cNvGrpSpPr/>
        <p:nvPr/>
      </p:nvGrpSpPr>
      <p:grpSpPr>
        <a:xfrm>
          <a:off x="0" y="0"/>
          <a:ext cx="0" cy="0"/>
          <a:chOff x="0" y="0"/>
          <a:chExt cx="0" cy="0"/>
        </a:xfrm>
      </p:grpSpPr>
      <p:sp>
        <p:nvSpPr>
          <p:cNvPr id="479" name="Google Shape;479;p66"/>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6"/>
          <p:cNvSpPr txBox="1"/>
          <p:nvPr>
            <p:ph idx="1" type="subTitle"/>
          </p:nvPr>
        </p:nvSpPr>
        <p:spPr>
          <a:xfrm>
            <a:off x="791150" y="522625"/>
            <a:ext cx="5173200" cy="97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481" name="Google Shape;481;p66"/>
          <p:cNvSpPr txBox="1"/>
          <p:nvPr>
            <p:ph idx="2" type="body"/>
          </p:nvPr>
        </p:nvSpPr>
        <p:spPr>
          <a:xfrm>
            <a:off x="685450"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482" name="Google Shape;482;p66"/>
          <p:cNvSpPr txBox="1"/>
          <p:nvPr>
            <p:ph idx="3" type="body"/>
          </p:nvPr>
        </p:nvSpPr>
        <p:spPr>
          <a:xfrm>
            <a:off x="4601077"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483" name="Google Shape;483;p6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Company Overview" type="titleOnly">
  <p:cSld name="TITLE_ONLY">
    <p:bg>
      <p:bgPr>
        <a:solidFill>
          <a:schemeClr val="accent4"/>
        </a:solidFill>
      </p:bgPr>
    </p:bg>
    <p:spTree>
      <p:nvGrpSpPr>
        <p:cNvPr id="484" name="Shape 484"/>
        <p:cNvGrpSpPr/>
        <p:nvPr/>
      </p:nvGrpSpPr>
      <p:grpSpPr>
        <a:xfrm>
          <a:off x="0" y="0"/>
          <a:ext cx="0" cy="0"/>
          <a:chOff x="0" y="0"/>
          <a:chExt cx="0" cy="0"/>
        </a:xfrm>
      </p:grpSpPr>
      <p:sp>
        <p:nvSpPr>
          <p:cNvPr id="485" name="Google Shape;485;p67"/>
          <p:cNvSpPr/>
          <p:nvPr>
            <p:ph idx="2" type="pic"/>
          </p:nvPr>
        </p:nvSpPr>
        <p:spPr>
          <a:xfrm>
            <a:off x="791150" y="522900"/>
            <a:ext cx="1294800" cy="1918500"/>
          </a:xfrm>
          <a:prstGeom prst="rect">
            <a:avLst/>
          </a:prstGeom>
          <a:noFill/>
          <a:ln>
            <a:noFill/>
          </a:ln>
        </p:spPr>
      </p:sp>
      <p:sp>
        <p:nvSpPr>
          <p:cNvPr id="486" name="Google Shape;486;p67"/>
          <p:cNvSpPr/>
          <p:nvPr>
            <p:ph idx="3" type="pic"/>
          </p:nvPr>
        </p:nvSpPr>
        <p:spPr>
          <a:xfrm>
            <a:off x="2355375" y="522900"/>
            <a:ext cx="1294800" cy="1918500"/>
          </a:xfrm>
          <a:prstGeom prst="rect">
            <a:avLst/>
          </a:prstGeom>
          <a:noFill/>
          <a:ln>
            <a:noFill/>
          </a:ln>
        </p:spPr>
      </p:sp>
      <p:sp>
        <p:nvSpPr>
          <p:cNvPr id="487" name="Google Shape;487;p67"/>
          <p:cNvSpPr/>
          <p:nvPr>
            <p:ph idx="4" type="pic"/>
          </p:nvPr>
        </p:nvSpPr>
        <p:spPr>
          <a:xfrm>
            <a:off x="3921313" y="522900"/>
            <a:ext cx="1294800" cy="1918500"/>
          </a:xfrm>
          <a:prstGeom prst="rect">
            <a:avLst/>
          </a:prstGeom>
          <a:noFill/>
          <a:ln>
            <a:noFill/>
          </a:ln>
        </p:spPr>
      </p:sp>
      <p:sp>
        <p:nvSpPr>
          <p:cNvPr id="488" name="Google Shape;488;p67"/>
          <p:cNvSpPr/>
          <p:nvPr>
            <p:ph idx="5" type="pic"/>
          </p:nvPr>
        </p:nvSpPr>
        <p:spPr>
          <a:xfrm>
            <a:off x="5491588" y="522900"/>
            <a:ext cx="1294800" cy="1918500"/>
          </a:xfrm>
          <a:prstGeom prst="rect">
            <a:avLst/>
          </a:prstGeom>
          <a:noFill/>
          <a:ln>
            <a:noFill/>
          </a:ln>
        </p:spPr>
      </p:sp>
      <p:sp>
        <p:nvSpPr>
          <p:cNvPr id="489" name="Google Shape;489;p67"/>
          <p:cNvSpPr txBox="1"/>
          <p:nvPr>
            <p:ph idx="1" type="body"/>
          </p:nvPr>
        </p:nvSpPr>
        <p:spPr>
          <a:xfrm>
            <a:off x="680850" y="3443850"/>
            <a:ext cx="3074700" cy="10317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406400" lvl="1" marL="914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indent="-406400" lvl="2" marL="1371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indent="-406400" lvl="3" marL="1828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indent="-406400" lvl="4" marL="22860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indent="-406400" lvl="5" marL="2743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indent="-406400" lvl="6" marL="3200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indent="-406400" lvl="7" marL="3657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indent="-406400" lvl="8" marL="4114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p:txBody>
      </p:sp>
      <p:sp>
        <p:nvSpPr>
          <p:cNvPr id="490" name="Google Shape;490;p67"/>
          <p:cNvSpPr txBox="1"/>
          <p:nvPr>
            <p:ph idx="6" type="body"/>
          </p:nvPr>
        </p:nvSpPr>
        <p:spPr>
          <a:xfrm>
            <a:off x="4123900" y="3443850"/>
            <a:ext cx="4030200" cy="1165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491" name="Google Shape;491;p67"/>
          <p:cNvSpPr txBox="1"/>
          <p:nvPr>
            <p:ph idx="7" type="body"/>
          </p:nvPr>
        </p:nvSpPr>
        <p:spPr>
          <a:xfrm>
            <a:off x="7050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492" name="Google Shape;492;p67"/>
          <p:cNvSpPr txBox="1"/>
          <p:nvPr>
            <p:ph idx="8" type="body"/>
          </p:nvPr>
        </p:nvSpPr>
        <p:spPr>
          <a:xfrm>
            <a:off x="22588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493" name="Google Shape;493;p67"/>
          <p:cNvSpPr txBox="1"/>
          <p:nvPr>
            <p:ph idx="9" type="body"/>
          </p:nvPr>
        </p:nvSpPr>
        <p:spPr>
          <a:xfrm>
            <a:off x="38275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494" name="Google Shape;494;p67"/>
          <p:cNvSpPr txBox="1"/>
          <p:nvPr>
            <p:ph idx="13" type="body"/>
          </p:nvPr>
        </p:nvSpPr>
        <p:spPr>
          <a:xfrm>
            <a:off x="53951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495" name="Google Shape;495;p67"/>
          <p:cNvSpPr txBox="1"/>
          <p:nvPr>
            <p:ph idx="14" type="body"/>
          </p:nvPr>
        </p:nvSpPr>
        <p:spPr>
          <a:xfrm>
            <a:off x="7050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496" name="Google Shape;496;p67"/>
          <p:cNvSpPr txBox="1"/>
          <p:nvPr>
            <p:ph idx="15" type="body"/>
          </p:nvPr>
        </p:nvSpPr>
        <p:spPr>
          <a:xfrm>
            <a:off x="22588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497" name="Google Shape;497;p67"/>
          <p:cNvSpPr txBox="1"/>
          <p:nvPr>
            <p:ph idx="16" type="body"/>
          </p:nvPr>
        </p:nvSpPr>
        <p:spPr>
          <a:xfrm>
            <a:off x="3827003"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498" name="Google Shape;498;p67"/>
          <p:cNvSpPr txBox="1"/>
          <p:nvPr>
            <p:ph idx="17" type="body"/>
          </p:nvPr>
        </p:nvSpPr>
        <p:spPr>
          <a:xfrm>
            <a:off x="5396128"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499" name="Google Shape;499;p6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Landscape">
  <p:cSld name="ONE_COLUMN_TEXT">
    <p:bg>
      <p:bgPr>
        <a:solidFill>
          <a:schemeClr val="dk1"/>
        </a:solidFill>
      </p:bgPr>
    </p:bg>
    <p:spTree>
      <p:nvGrpSpPr>
        <p:cNvPr id="500" name="Shape 500"/>
        <p:cNvGrpSpPr/>
        <p:nvPr/>
      </p:nvGrpSpPr>
      <p:grpSpPr>
        <a:xfrm>
          <a:off x="0" y="0"/>
          <a:ext cx="0" cy="0"/>
          <a:chOff x="0" y="0"/>
          <a:chExt cx="0" cy="0"/>
        </a:xfrm>
      </p:grpSpPr>
      <p:sp>
        <p:nvSpPr>
          <p:cNvPr id="501" name="Google Shape;501;p68"/>
          <p:cNvSpPr txBox="1"/>
          <p:nvPr>
            <p:ph idx="1" type="body"/>
          </p:nvPr>
        </p:nvSpPr>
        <p:spPr>
          <a:xfrm>
            <a:off x="791150" y="738025"/>
            <a:ext cx="3918300" cy="2232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Font typeface="Barlow"/>
              <a:buChar char="●"/>
              <a:defRPr sz="1100">
                <a:latin typeface="Barlow"/>
                <a:ea typeface="Barlow"/>
                <a:cs typeface="Barlow"/>
                <a:sym typeface="Barlow"/>
              </a:defRPr>
            </a:lvl1pPr>
            <a:lvl2pPr indent="-298450" lvl="1" marL="914400">
              <a:spcBef>
                <a:spcPts val="0"/>
              </a:spcBef>
              <a:spcAft>
                <a:spcPts val="0"/>
              </a:spcAft>
              <a:buSzPts val="1100"/>
              <a:buFont typeface="Barlow"/>
              <a:buChar char="○"/>
              <a:defRPr sz="1100">
                <a:latin typeface="Barlow"/>
                <a:ea typeface="Barlow"/>
                <a:cs typeface="Barlow"/>
                <a:sym typeface="Barlow"/>
              </a:defRPr>
            </a:lvl2pPr>
            <a:lvl3pPr indent="-298450" lvl="2" marL="1371600">
              <a:spcBef>
                <a:spcPts val="0"/>
              </a:spcBef>
              <a:spcAft>
                <a:spcPts val="0"/>
              </a:spcAft>
              <a:buSzPts val="1100"/>
              <a:buFont typeface="Barlow"/>
              <a:buChar char="■"/>
              <a:defRPr sz="1100">
                <a:latin typeface="Barlow"/>
                <a:ea typeface="Barlow"/>
                <a:cs typeface="Barlow"/>
                <a:sym typeface="Barlow"/>
              </a:defRPr>
            </a:lvl3pPr>
            <a:lvl4pPr indent="-298450" lvl="3" marL="1828800">
              <a:spcBef>
                <a:spcPts val="0"/>
              </a:spcBef>
              <a:spcAft>
                <a:spcPts val="0"/>
              </a:spcAft>
              <a:buSzPts val="1100"/>
              <a:buFont typeface="Barlow"/>
              <a:buChar char="●"/>
              <a:defRPr sz="1100">
                <a:latin typeface="Barlow"/>
                <a:ea typeface="Barlow"/>
                <a:cs typeface="Barlow"/>
                <a:sym typeface="Barlow"/>
              </a:defRPr>
            </a:lvl4pPr>
            <a:lvl5pPr indent="-298450" lvl="4" marL="2286000">
              <a:spcBef>
                <a:spcPts val="0"/>
              </a:spcBef>
              <a:spcAft>
                <a:spcPts val="0"/>
              </a:spcAft>
              <a:buSzPts val="1100"/>
              <a:buFont typeface="Barlow"/>
              <a:buChar char="○"/>
              <a:defRPr>
                <a:latin typeface="Barlow"/>
                <a:ea typeface="Barlow"/>
                <a:cs typeface="Barlow"/>
                <a:sym typeface="Barlow"/>
              </a:defRPr>
            </a:lvl5pPr>
            <a:lvl6pPr indent="-298450" lvl="5" marL="2743200">
              <a:spcBef>
                <a:spcPts val="0"/>
              </a:spcBef>
              <a:spcAft>
                <a:spcPts val="0"/>
              </a:spcAft>
              <a:buSzPts val="1100"/>
              <a:buFont typeface="Barlow"/>
              <a:buChar char="■"/>
              <a:defRPr sz="1100">
                <a:latin typeface="Barlow"/>
                <a:ea typeface="Barlow"/>
                <a:cs typeface="Barlow"/>
                <a:sym typeface="Barlow"/>
              </a:defRPr>
            </a:lvl6pPr>
            <a:lvl7pPr indent="-298450" lvl="6" marL="3200400">
              <a:spcBef>
                <a:spcPts val="0"/>
              </a:spcBef>
              <a:spcAft>
                <a:spcPts val="0"/>
              </a:spcAft>
              <a:buSzPts val="1100"/>
              <a:buFont typeface="Barlow"/>
              <a:buChar char="●"/>
              <a:defRPr sz="1100">
                <a:latin typeface="Barlow"/>
                <a:ea typeface="Barlow"/>
                <a:cs typeface="Barlow"/>
                <a:sym typeface="Barlow"/>
              </a:defRPr>
            </a:lvl7pPr>
            <a:lvl8pPr indent="-298450" lvl="7" marL="3657600">
              <a:spcBef>
                <a:spcPts val="0"/>
              </a:spcBef>
              <a:spcAft>
                <a:spcPts val="0"/>
              </a:spcAft>
              <a:buSzPts val="1100"/>
              <a:buFont typeface="Barlow"/>
              <a:buChar char="○"/>
              <a:defRPr sz="1100">
                <a:latin typeface="Barlow"/>
                <a:ea typeface="Barlow"/>
                <a:cs typeface="Barlow"/>
                <a:sym typeface="Barlow"/>
              </a:defRPr>
            </a:lvl8pPr>
            <a:lvl9pPr indent="-298450" lvl="8" marL="4114800">
              <a:spcBef>
                <a:spcPts val="0"/>
              </a:spcBef>
              <a:spcAft>
                <a:spcPts val="0"/>
              </a:spcAft>
              <a:buSzPts val="1100"/>
              <a:buFont typeface="Barlow"/>
              <a:buChar char="■"/>
              <a:defRPr sz="1100">
                <a:latin typeface="Barlow"/>
                <a:ea typeface="Barlow"/>
                <a:cs typeface="Barlow"/>
                <a:sym typeface="Barlow"/>
              </a:defRPr>
            </a:lvl9pPr>
          </a:lstStyle>
          <a:p/>
        </p:txBody>
      </p:sp>
      <p:sp>
        <p:nvSpPr>
          <p:cNvPr id="502" name="Google Shape;502;p68"/>
          <p:cNvSpPr txBox="1"/>
          <p:nvPr>
            <p:ph idx="2" type="subTitle"/>
          </p:nvPr>
        </p:nvSpPr>
        <p:spPr>
          <a:xfrm>
            <a:off x="791150" y="522625"/>
            <a:ext cx="3918300" cy="2154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503" name="Google Shape;503;p6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Trends + Data">
  <p:cSld name="MAIN_POINT">
    <p:bg>
      <p:bgPr>
        <a:solidFill>
          <a:schemeClr val="dk1"/>
        </a:solidFill>
      </p:bgPr>
    </p:bg>
    <p:spTree>
      <p:nvGrpSpPr>
        <p:cNvPr id="504" name="Shape 504"/>
        <p:cNvGrpSpPr/>
        <p:nvPr/>
      </p:nvGrpSpPr>
      <p:grpSpPr>
        <a:xfrm>
          <a:off x="0" y="0"/>
          <a:ext cx="0" cy="0"/>
          <a:chOff x="0" y="0"/>
          <a:chExt cx="0" cy="0"/>
        </a:xfrm>
      </p:grpSpPr>
      <p:sp>
        <p:nvSpPr>
          <p:cNvPr id="505" name="Google Shape;505;p69"/>
          <p:cNvSpPr txBox="1"/>
          <p:nvPr>
            <p:ph idx="1" type="subTitle"/>
          </p:nvPr>
        </p:nvSpPr>
        <p:spPr>
          <a:xfrm>
            <a:off x="690250" y="415625"/>
            <a:ext cx="1261800" cy="2703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506" name="Google Shape;506;p69"/>
          <p:cNvSpPr txBox="1"/>
          <p:nvPr>
            <p:ph idx="2"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p:txBody>
      </p:sp>
      <p:sp>
        <p:nvSpPr>
          <p:cNvPr id="507" name="Google Shape;507;p69"/>
          <p:cNvSpPr txBox="1"/>
          <p:nvPr>
            <p:ph idx="3" type="body"/>
          </p:nvPr>
        </p:nvSpPr>
        <p:spPr>
          <a:xfrm>
            <a:off x="480425" y="534275"/>
            <a:ext cx="4878300" cy="1917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508" name="Google Shape;508;p6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latin typeface="Barlow"/>
                <a:ea typeface="Barlow"/>
                <a:cs typeface="Barlow"/>
                <a:sym typeface="Barlow"/>
              </a:defRPr>
            </a:lvl1pPr>
            <a:lvl2pPr lvl="1" rtl="0">
              <a:buNone/>
              <a:defRPr sz="1100">
                <a:solidFill>
                  <a:schemeClr val="accent3"/>
                </a:solidFill>
                <a:latin typeface="Barlow"/>
                <a:ea typeface="Barlow"/>
                <a:cs typeface="Barlow"/>
                <a:sym typeface="Barlow"/>
              </a:defRPr>
            </a:lvl2pPr>
            <a:lvl3pPr lvl="2" rtl="0">
              <a:buNone/>
              <a:defRPr sz="1100">
                <a:solidFill>
                  <a:schemeClr val="accent3"/>
                </a:solidFill>
                <a:latin typeface="Barlow"/>
                <a:ea typeface="Barlow"/>
                <a:cs typeface="Barlow"/>
                <a:sym typeface="Barlow"/>
              </a:defRPr>
            </a:lvl3pPr>
            <a:lvl4pPr lvl="3" rtl="0">
              <a:buNone/>
              <a:defRPr sz="1100">
                <a:solidFill>
                  <a:schemeClr val="accent3"/>
                </a:solidFill>
                <a:latin typeface="Barlow"/>
                <a:ea typeface="Barlow"/>
                <a:cs typeface="Barlow"/>
                <a:sym typeface="Barlow"/>
              </a:defRPr>
            </a:lvl4pPr>
            <a:lvl5pPr lvl="4" rtl="0">
              <a:buNone/>
              <a:defRPr sz="1100">
                <a:solidFill>
                  <a:schemeClr val="accent3"/>
                </a:solidFill>
                <a:latin typeface="Barlow"/>
                <a:ea typeface="Barlow"/>
                <a:cs typeface="Barlow"/>
                <a:sym typeface="Barlow"/>
              </a:defRPr>
            </a:lvl5pPr>
            <a:lvl6pPr lvl="5" rtl="0">
              <a:buNone/>
              <a:defRPr sz="1100">
                <a:solidFill>
                  <a:schemeClr val="accent3"/>
                </a:solidFill>
                <a:latin typeface="Barlow"/>
                <a:ea typeface="Barlow"/>
                <a:cs typeface="Barlow"/>
                <a:sym typeface="Barlow"/>
              </a:defRPr>
            </a:lvl6pPr>
            <a:lvl7pPr lvl="6" rtl="0">
              <a:buNone/>
              <a:defRPr sz="1100">
                <a:solidFill>
                  <a:schemeClr val="accent3"/>
                </a:solidFill>
                <a:latin typeface="Barlow"/>
                <a:ea typeface="Barlow"/>
                <a:cs typeface="Barlow"/>
                <a:sym typeface="Barlow"/>
              </a:defRPr>
            </a:lvl7pPr>
            <a:lvl8pPr lvl="7" rtl="0">
              <a:buNone/>
              <a:defRPr sz="1100">
                <a:solidFill>
                  <a:schemeClr val="accent3"/>
                </a:solidFill>
                <a:latin typeface="Barlow"/>
                <a:ea typeface="Barlow"/>
                <a:cs typeface="Barlow"/>
                <a:sym typeface="Barlow"/>
              </a:defRPr>
            </a:lvl8pPr>
            <a:lvl9pPr lvl="8" rtl="0">
              <a:buNone/>
              <a:defRPr sz="1100">
                <a:solidFill>
                  <a:schemeClr val="accent3"/>
                </a:solidFill>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47">
          <p15:clr>
            <a:srgbClr val="E46962"/>
          </p15:clr>
        </p15:guide>
      </p15:sldGuideLst>
    </p:ext>
  </p:extLst>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WOT Analysis">
  <p:cSld name="CUSTOM_14">
    <p:bg>
      <p:bgPr>
        <a:solidFill>
          <a:schemeClr val="dk1"/>
        </a:solidFill>
      </p:bgPr>
    </p:bg>
    <p:spTree>
      <p:nvGrpSpPr>
        <p:cNvPr id="509" name="Shape 509"/>
        <p:cNvGrpSpPr/>
        <p:nvPr/>
      </p:nvGrpSpPr>
      <p:grpSpPr>
        <a:xfrm>
          <a:off x="0" y="0"/>
          <a:ext cx="0" cy="0"/>
          <a:chOff x="0" y="0"/>
          <a:chExt cx="0" cy="0"/>
        </a:xfrm>
      </p:grpSpPr>
      <p:sp>
        <p:nvSpPr>
          <p:cNvPr id="510" name="Google Shape;510;p70"/>
          <p:cNvSpPr txBox="1"/>
          <p:nvPr>
            <p:ph type="title"/>
          </p:nvPr>
        </p:nvSpPr>
        <p:spPr>
          <a:xfrm>
            <a:off x="723861" y="1584738"/>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511" name="Google Shape;511;p70"/>
          <p:cNvSpPr txBox="1"/>
          <p:nvPr>
            <p:ph idx="2" type="title"/>
          </p:nvPr>
        </p:nvSpPr>
        <p:spPr>
          <a:xfrm>
            <a:off x="723861" y="239098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512" name="Google Shape;512;p70"/>
          <p:cNvSpPr txBox="1"/>
          <p:nvPr>
            <p:ph idx="3" type="title"/>
          </p:nvPr>
        </p:nvSpPr>
        <p:spPr>
          <a:xfrm>
            <a:off x="723861" y="315793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513" name="Google Shape;513;p70"/>
          <p:cNvSpPr txBox="1"/>
          <p:nvPr>
            <p:ph idx="4" type="title"/>
          </p:nvPr>
        </p:nvSpPr>
        <p:spPr>
          <a:xfrm>
            <a:off x="723861" y="3954905"/>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514" name="Google Shape;514;p70"/>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515" name="Google Shape;515;p70"/>
          <p:cNvSpPr txBox="1"/>
          <p:nvPr>
            <p:ph idx="5" type="body"/>
          </p:nvPr>
        </p:nvSpPr>
        <p:spPr>
          <a:xfrm>
            <a:off x="480425" y="610475"/>
            <a:ext cx="4878300" cy="37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317500" lvl="1" marL="9144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indent="-311150" lvl="2" marL="137160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indent="-304800" lvl="3" marL="1828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2100" lvl="5" marL="27432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indent="-285750" lvl="6" marL="320040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indent="-279400" lvl="7" marL="36576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indent="-273050" lvl="8" marL="411480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p:txBody>
      </p:sp>
      <p:sp>
        <p:nvSpPr>
          <p:cNvPr id="516" name="Google Shape;516;p7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 Thank You">
  <p:cSld name="CUSTOM_13">
    <p:bg>
      <p:bgPr>
        <a:solidFill>
          <a:schemeClr val="lt1"/>
        </a:solidFill>
      </p:bgPr>
    </p:bg>
    <p:spTree>
      <p:nvGrpSpPr>
        <p:cNvPr id="517" name="Shape 517"/>
        <p:cNvGrpSpPr/>
        <p:nvPr/>
      </p:nvGrpSpPr>
      <p:grpSpPr>
        <a:xfrm>
          <a:off x="0" y="0"/>
          <a:ext cx="0" cy="0"/>
          <a:chOff x="0" y="0"/>
          <a:chExt cx="0" cy="0"/>
        </a:xfrm>
      </p:grpSpPr>
      <p:sp>
        <p:nvSpPr>
          <p:cNvPr id="518" name="Google Shape;518;p71"/>
          <p:cNvSpPr txBox="1"/>
          <p:nvPr>
            <p:ph type="title"/>
          </p:nvPr>
        </p:nvSpPr>
        <p:spPr>
          <a:xfrm>
            <a:off x="455221" y="1321125"/>
            <a:ext cx="5094600" cy="1749900"/>
          </a:xfrm>
          <a:prstGeom prst="rect">
            <a:avLst/>
          </a:prstGeom>
          <a:noFill/>
        </p:spPr>
        <p:txBody>
          <a:bodyPr anchorCtr="0" anchor="t" bIns="91425" lIns="91425" spcFirstLastPara="1" rIns="91425" wrap="square" tIns="91425">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p:txBody>
      </p:sp>
      <p:sp>
        <p:nvSpPr>
          <p:cNvPr id="519" name="Google Shape;519;p71"/>
          <p:cNvSpPr txBox="1"/>
          <p:nvPr>
            <p:ph idx="1" type="body"/>
          </p:nvPr>
        </p:nvSpPr>
        <p:spPr>
          <a:xfrm>
            <a:off x="567029" y="4500404"/>
            <a:ext cx="1015800" cy="2661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sp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520" name="Google Shape;520;p7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_1">
    <p:spTree>
      <p:nvGrpSpPr>
        <p:cNvPr id="39" name="Shape 39"/>
        <p:cNvGrpSpPr/>
        <p:nvPr/>
      </p:nvGrpSpPr>
      <p:grpSpPr>
        <a:xfrm>
          <a:off x="0" y="0"/>
          <a:ext cx="0" cy="0"/>
          <a:chOff x="0" y="0"/>
          <a:chExt cx="0" cy="0"/>
        </a:xfrm>
      </p:grpSpPr>
      <p:sp>
        <p:nvSpPr>
          <p:cNvPr id="40" name="Google Shape;40;p8"/>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TITLE_AND_DESCRIPTION">
    <p:spTree>
      <p:nvGrpSpPr>
        <p:cNvPr id="521" name="Shape 521"/>
        <p:cNvGrpSpPr/>
        <p:nvPr/>
      </p:nvGrpSpPr>
      <p:grpSpPr>
        <a:xfrm>
          <a:off x="0" y="0"/>
          <a:ext cx="0" cy="0"/>
          <a:chOff x="0" y="0"/>
          <a:chExt cx="0" cy="0"/>
        </a:xfrm>
      </p:grpSpPr>
      <p:sp>
        <p:nvSpPr>
          <p:cNvPr id="522" name="Google Shape;522;p72"/>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p:txBody>
      </p:sp>
      <p:sp>
        <p:nvSpPr>
          <p:cNvPr id="523" name="Google Shape;523;p72"/>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p:txBody>
      </p:sp>
      <p:sp>
        <p:nvSpPr>
          <p:cNvPr id="524" name="Google Shape;524;p7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ize / Pie Graph">
  <p:cSld name="CAPTION_ONLY">
    <p:bg>
      <p:bgPr>
        <a:solidFill>
          <a:schemeClr val="dk1"/>
        </a:solidFill>
      </p:bgPr>
    </p:bg>
    <p:spTree>
      <p:nvGrpSpPr>
        <p:cNvPr id="525" name="Shape 525"/>
        <p:cNvGrpSpPr/>
        <p:nvPr/>
      </p:nvGrpSpPr>
      <p:grpSpPr>
        <a:xfrm>
          <a:off x="0" y="0"/>
          <a:ext cx="0" cy="0"/>
          <a:chOff x="0" y="0"/>
          <a:chExt cx="0" cy="0"/>
        </a:xfrm>
      </p:grpSpPr>
      <p:sp>
        <p:nvSpPr>
          <p:cNvPr id="526" name="Google Shape;526;p73"/>
          <p:cNvSpPr/>
          <p:nvPr/>
        </p:nvSpPr>
        <p:spPr>
          <a:xfrm>
            <a:off x="0" y="0"/>
            <a:ext cx="9144000" cy="1631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73"/>
          <p:cNvSpPr txBox="1"/>
          <p:nvPr>
            <p:ph idx="1" type="subTitle"/>
          </p:nvPr>
        </p:nvSpPr>
        <p:spPr>
          <a:xfrm>
            <a:off x="791150" y="522625"/>
            <a:ext cx="4977300" cy="11082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528" name="Google Shape;528;p73"/>
          <p:cNvSpPr txBox="1"/>
          <p:nvPr>
            <p:ph idx="2" type="body"/>
          </p:nvPr>
        </p:nvSpPr>
        <p:spPr>
          <a:xfrm>
            <a:off x="714950" y="1989025"/>
            <a:ext cx="2792400" cy="28041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23850" lvl="1" marL="914400">
              <a:spcBef>
                <a:spcPts val="0"/>
              </a:spcBef>
              <a:spcAft>
                <a:spcPts val="0"/>
              </a:spcAft>
              <a:buClr>
                <a:schemeClr val="lt1"/>
              </a:buClr>
              <a:buSzPts val="1500"/>
              <a:buChar char="○"/>
              <a:defRPr sz="1500">
                <a:solidFill>
                  <a:schemeClr val="lt1"/>
                </a:solidFill>
              </a:defRPr>
            </a:lvl2pPr>
            <a:lvl3pPr indent="-323850" lvl="2" marL="1371600">
              <a:spcBef>
                <a:spcPts val="0"/>
              </a:spcBef>
              <a:spcAft>
                <a:spcPts val="0"/>
              </a:spcAft>
              <a:buClr>
                <a:schemeClr val="lt1"/>
              </a:buClr>
              <a:buSzPts val="1500"/>
              <a:buChar char="■"/>
              <a:defRPr sz="1500">
                <a:solidFill>
                  <a:schemeClr val="lt1"/>
                </a:solidFill>
              </a:defRPr>
            </a:lvl3pPr>
            <a:lvl4pPr indent="-323850" lvl="3" marL="1828800">
              <a:spcBef>
                <a:spcPts val="0"/>
              </a:spcBef>
              <a:spcAft>
                <a:spcPts val="0"/>
              </a:spcAft>
              <a:buClr>
                <a:schemeClr val="lt1"/>
              </a:buClr>
              <a:buSzPts val="1500"/>
              <a:buChar char="●"/>
              <a:defRPr sz="1500">
                <a:solidFill>
                  <a:schemeClr val="lt1"/>
                </a:solidFill>
              </a:defRPr>
            </a:lvl4pPr>
            <a:lvl5pPr indent="-323850" lvl="4" marL="2286000">
              <a:spcBef>
                <a:spcPts val="0"/>
              </a:spcBef>
              <a:spcAft>
                <a:spcPts val="0"/>
              </a:spcAft>
              <a:buClr>
                <a:schemeClr val="lt1"/>
              </a:buClr>
              <a:buSzPts val="1500"/>
              <a:buChar char="○"/>
              <a:defRPr sz="1500">
                <a:solidFill>
                  <a:schemeClr val="lt1"/>
                </a:solidFill>
              </a:defRPr>
            </a:lvl5pPr>
            <a:lvl6pPr indent="-323850" lvl="5" marL="2743200">
              <a:spcBef>
                <a:spcPts val="0"/>
              </a:spcBef>
              <a:spcAft>
                <a:spcPts val="0"/>
              </a:spcAft>
              <a:buClr>
                <a:schemeClr val="lt1"/>
              </a:buClr>
              <a:buSzPts val="1500"/>
              <a:buChar char="■"/>
              <a:defRPr sz="1500">
                <a:solidFill>
                  <a:schemeClr val="lt1"/>
                </a:solidFill>
              </a:defRPr>
            </a:lvl6pPr>
            <a:lvl7pPr indent="-323850" lvl="6" marL="3200400">
              <a:spcBef>
                <a:spcPts val="0"/>
              </a:spcBef>
              <a:spcAft>
                <a:spcPts val="0"/>
              </a:spcAft>
              <a:buClr>
                <a:schemeClr val="lt1"/>
              </a:buClr>
              <a:buSzPts val="1500"/>
              <a:buChar char="●"/>
              <a:defRPr sz="1500">
                <a:solidFill>
                  <a:schemeClr val="lt1"/>
                </a:solidFill>
              </a:defRPr>
            </a:lvl7pPr>
            <a:lvl8pPr indent="-323850" lvl="7" marL="3657600">
              <a:spcBef>
                <a:spcPts val="0"/>
              </a:spcBef>
              <a:spcAft>
                <a:spcPts val="0"/>
              </a:spcAft>
              <a:buClr>
                <a:schemeClr val="lt1"/>
              </a:buClr>
              <a:buSzPts val="1500"/>
              <a:buChar char="○"/>
              <a:defRPr sz="1500">
                <a:solidFill>
                  <a:schemeClr val="lt1"/>
                </a:solidFill>
              </a:defRPr>
            </a:lvl8pPr>
            <a:lvl9pPr indent="-323850" lvl="8" marL="4114800">
              <a:spcBef>
                <a:spcPts val="0"/>
              </a:spcBef>
              <a:spcAft>
                <a:spcPts val="0"/>
              </a:spcAft>
              <a:buClr>
                <a:schemeClr val="lt1"/>
              </a:buClr>
              <a:buSzPts val="1500"/>
              <a:buChar char="■"/>
              <a:defRPr sz="1500">
                <a:solidFill>
                  <a:schemeClr val="lt1"/>
                </a:solidFill>
              </a:defRPr>
            </a:lvl9pPr>
          </a:lstStyle>
          <a:p/>
        </p:txBody>
      </p:sp>
      <p:sp>
        <p:nvSpPr>
          <p:cNvPr id="529" name="Google Shape;529;p7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530" name="Google Shape;530;p73"/>
          <p:cNvSpPr/>
          <p:nvPr/>
        </p:nvSpPr>
        <p:spPr>
          <a:xfrm>
            <a:off x="4416275" y="1976923"/>
            <a:ext cx="4045200" cy="28713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73"/>
          <p:cNvSpPr/>
          <p:nvPr/>
        </p:nvSpPr>
        <p:spPr>
          <a:xfrm rot="444408">
            <a:off x="5636457" y="2500588"/>
            <a:ext cx="1505663" cy="1505327"/>
          </a:xfrm>
          <a:prstGeom prst="pie">
            <a:avLst>
              <a:gd fmla="val 8241844" name="adj1"/>
              <a:gd fmla="val 12554936" name="adj2"/>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SzPts val="1100"/>
              <a:buNone/>
            </a:pPr>
            <a:r>
              <a:t/>
            </a:r>
            <a:endParaRPr sz="1100"/>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fferentiators / 4 column text">
  <p:cSld name="BIG_NUMBER">
    <p:bg>
      <p:bgPr>
        <a:solidFill>
          <a:schemeClr val="dk1"/>
        </a:solidFill>
      </p:bgPr>
    </p:bg>
    <p:spTree>
      <p:nvGrpSpPr>
        <p:cNvPr id="532" name="Shape 532"/>
        <p:cNvGrpSpPr/>
        <p:nvPr/>
      </p:nvGrpSpPr>
      <p:grpSpPr>
        <a:xfrm>
          <a:off x="0" y="0"/>
          <a:ext cx="0" cy="0"/>
          <a:chOff x="0" y="0"/>
          <a:chExt cx="0" cy="0"/>
        </a:xfrm>
      </p:grpSpPr>
      <p:sp>
        <p:nvSpPr>
          <p:cNvPr id="533" name="Google Shape;533;p74"/>
          <p:cNvSpPr/>
          <p:nvPr/>
        </p:nvSpPr>
        <p:spPr>
          <a:xfrm>
            <a:off x="0" y="1324925"/>
            <a:ext cx="4572000" cy="1910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4" name="Google Shape;534;p74"/>
          <p:cNvSpPr/>
          <p:nvPr/>
        </p:nvSpPr>
        <p:spPr>
          <a:xfrm>
            <a:off x="0" y="3235076"/>
            <a:ext cx="4572000" cy="19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dk2"/>
              </a:solidFill>
            </a:endParaRPr>
          </a:p>
        </p:txBody>
      </p:sp>
      <p:sp>
        <p:nvSpPr>
          <p:cNvPr id="535" name="Google Shape;535;p74"/>
          <p:cNvSpPr/>
          <p:nvPr/>
        </p:nvSpPr>
        <p:spPr>
          <a:xfrm>
            <a:off x="4571892" y="3235076"/>
            <a:ext cx="4572000" cy="1914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lt1"/>
              </a:solidFill>
            </a:endParaRPr>
          </a:p>
        </p:txBody>
      </p:sp>
      <p:sp>
        <p:nvSpPr>
          <p:cNvPr id="536" name="Google Shape;536;p74"/>
          <p:cNvSpPr/>
          <p:nvPr/>
        </p:nvSpPr>
        <p:spPr>
          <a:xfrm>
            <a:off x="4571892" y="1324925"/>
            <a:ext cx="4572000" cy="191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accent5"/>
              </a:solidFill>
            </a:endParaRPr>
          </a:p>
        </p:txBody>
      </p:sp>
      <p:sp>
        <p:nvSpPr>
          <p:cNvPr id="537" name="Google Shape;537;p74"/>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538" name="Google Shape;538;p74"/>
          <p:cNvSpPr txBox="1"/>
          <p:nvPr>
            <p:ph idx="2" type="body"/>
          </p:nvPr>
        </p:nvSpPr>
        <p:spPr>
          <a:xfrm>
            <a:off x="480425" y="610475"/>
            <a:ext cx="4878300" cy="600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539" name="Google Shape;539;p74"/>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blank">
  <p:cSld name="BLANK">
    <p:spTree>
      <p:nvGrpSpPr>
        <p:cNvPr id="540" name="Shape 540"/>
        <p:cNvGrpSpPr/>
        <p:nvPr/>
      </p:nvGrpSpPr>
      <p:grpSpPr>
        <a:xfrm>
          <a:off x="0" y="0"/>
          <a:ext cx="0" cy="0"/>
          <a:chOff x="0" y="0"/>
          <a:chExt cx="0" cy="0"/>
        </a:xfrm>
      </p:grpSpPr>
      <p:sp>
        <p:nvSpPr>
          <p:cNvPr id="541" name="Google Shape;541;p75"/>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542" name="Google Shape;542;p75"/>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p:txBody>
      </p:sp>
      <p:sp>
        <p:nvSpPr>
          <p:cNvPr id="543" name="Google Shape;543;p7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1">
    <p:bg>
      <p:bgPr>
        <a:solidFill>
          <a:schemeClr val="dk1"/>
        </a:solidFill>
      </p:bgPr>
    </p:bg>
    <p:spTree>
      <p:nvGrpSpPr>
        <p:cNvPr id="544" name="Shape 544"/>
        <p:cNvGrpSpPr/>
        <p:nvPr/>
      </p:nvGrpSpPr>
      <p:grpSpPr>
        <a:xfrm>
          <a:off x="0" y="0"/>
          <a:ext cx="0" cy="0"/>
          <a:chOff x="0" y="0"/>
          <a:chExt cx="0" cy="0"/>
        </a:xfrm>
      </p:grpSpPr>
      <p:sp>
        <p:nvSpPr>
          <p:cNvPr id="545" name="Google Shape;545;p76"/>
          <p:cNvSpPr/>
          <p:nvPr/>
        </p:nvSpPr>
        <p:spPr>
          <a:xfrm>
            <a:off x="0" y="0"/>
            <a:ext cx="9144000" cy="163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76"/>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547" name="Google Shape;547;p76"/>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lt1"/>
              </a:buClr>
              <a:buSzPts val="2800"/>
              <a:buChar char="●"/>
              <a:defRPr sz="2800">
                <a:solidFill>
                  <a:schemeClr val="lt1"/>
                </a:solidFill>
              </a:defRPr>
            </a:lvl1pPr>
            <a:lvl2pPr indent="-406400" lvl="1" marL="914400">
              <a:spcBef>
                <a:spcPts val="0"/>
              </a:spcBef>
              <a:spcAft>
                <a:spcPts val="0"/>
              </a:spcAft>
              <a:buClr>
                <a:schemeClr val="lt1"/>
              </a:buClr>
              <a:buSzPts val="2800"/>
              <a:buChar char="○"/>
              <a:defRPr sz="2800">
                <a:solidFill>
                  <a:schemeClr val="lt1"/>
                </a:solidFill>
              </a:defRPr>
            </a:lvl2pPr>
            <a:lvl3pPr indent="-406400" lvl="2" marL="1371600">
              <a:spcBef>
                <a:spcPts val="0"/>
              </a:spcBef>
              <a:spcAft>
                <a:spcPts val="0"/>
              </a:spcAft>
              <a:buClr>
                <a:schemeClr val="lt1"/>
              </a:buClr>
              <a:buSzPts val="2800"/>
              <a:buChar char="■"/>
              <a:defRPr sz="2800">
                <a:solidFill>
                  <a:schemeClr val="lt1"/>
                </a:solidFill>
              </a:defRPr>
            </a:lvl3pPr>
            <a:lvl4pPr indent="-406400" lvl="3" marL="1828800">
              <a:spcBef>
                <a:spcPts val="0"/>
              </a:spcBef>
              <a:spcAft>
                <a:spcPts val="0"/>
              </a:spcAft>
              <a:buClr>
                <a:schemeClr val="lt1"/>
              </a:buClr>
              <a:buSzPts val="2800"/>
              <a:buChar char="●"/>
              <a:defRPr sz="2800">
                <a:solidFill>
                  <a:schemeClr val="lt1"/>
                </a:solidFill>
              </a:defRPr>
            </a:lvl4pPr>
            <a:lvl5pPr indent="-406400" lvl="4" marL="2286000">
              <a:spcBef>
                <a:spcPts val="0"/>
              </a:spcBef>
              <a:spcAft>
                <a:spcPts val="0"/>
              </a:spcAft>
              <a:buClr>
                <a:schemeClr val="lt1"/>
              </a:buClr>
              <a:buSzPts val="2800"/>
              <a:buChar char="○"/>
              <a:defRPr sz="2800">
                <a:solidFill>
                  <a:schemeClr val="lt1"/>
                </a:solidFill>
              </a:defRPr>
            </a:lvl5pPr>
            <a:lvl6pPr indent="-406400" lvl="5" marL="2743200">
              <a:spcBef>
                <a:spcPts val="0"/>
              </a:spcBef>
              <a:spcAft>
                <a:spcPts val="0"/>
              </a:spcAft>
              <a:buClr>
                <a:schemeClr val="lt1"/>
              </a:buClr>
              <a:buSzPts val="2800"/>
              <a:buChar char="■"/>
              <a:defRPr sz="2800">
                <a:solidFill>
                  <a:schemeClr val="lt1"/>
                </a:solidFill>
              </a:defRPr>
            </a:lvl6pPr>
            <a:lvl7pPr indent="-406400" lvl="6" marL="3200400">
              <a:spcBef>
                <a:spcPts val="0"/>
              </a:spcBef>
              <a:spcAft>
                <a:spcPts val="0"/>
              </a:spcAft>
              <a:buClr>
                <a:schemeClr val="lt1"/>
              </a:buClr>
              <a:buSzPts val="2800"/>
              <a:buChar char="●"/>
              <a:defRPr sz="2800">
                <a:solidFill>
                  <a:schemeClr val="lt1"/>
                </a:solidFill>
              </a:defRPr>
            </a:lvl7pPr>
            <a:lvl8pPr indent="-406400" lvl="7" marL="3657600">
              <a:spcBef>
                <a:spcPts val="0"/>
              </a:spcBef>
              <a:spcAft>
                <a:spcPts val="0"/>
              </a:spcAft>
              <a:buClr>
                <a:schemeClr val="lt1"/>
              </a:buClr>
              <a:buSzPts val="2800"/>
              <a:buChar char="○"/>
              <a:defRPr sz="2800">
                <a:solidFill>
                  <a:schemeClr val="lt1"/>
                </a:solidFill>
              </a:defRPr>
            </a:lvl8pPr>
            <a:lvl9pPr indent="-406400" lvl="8" marL="4114800">
              <a:spcBef>
                <a:spcPts val="0"/>
              </a:spcBef>
              <a:spcAft>
                <a:spcPts val="0"/>
              </a:spcAft>
              <a:buClr>
                <a:schemeClr val="lt1"/>
              </a:buClr>
              <a:buSzPts val="2800"/>
              <a:buChar char="■"/>
              <a:defRPr sz="2800">
                <a:solidFill>
                  <a:schemeClr val="lt1"/>
                </a:solidFill>
              </a:defRPr>
            </a:lvl9pPr>
          </a:lstStyle>
          <a:p/>
        </p:txBody>
      </p:sp>
      <p:sp>
        <p:nvSpPr>
          <p:cNvPr id="548" name="Google Shape;548;p7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Background Image + Text">
  <p:cSld name="CUSTOM">
    <p:spTree>
      <p:nvGrpSpPr>
        <p:cNvPr id="549" name="Shape 549"/>
        <p:cNvGrpSpPr/>
        <p:nvPr/>
      </p:nvGrpSpPr>
      <p:grpSpPr>
        <a:xfrm>
          <a:off x="0" y="0"/>
          <a:ext cx="0" cy="0"/>
          <a:chOff x="0" y="0"/>
          <a:chExt cx="0" cy="0"/>
        </a:xfrm>
      </p:grpSpPr>
      <p:sp>
        <p:nvSpPr>
          <p:cNvPr id="550" name="Google Shape;550;p77"/>
          <p:cNvSpPr/>
          <p:nvPr>
            <p:ph idx="2" type="pic"/>
          </p:nvPr>
        </p:nvSpPr>
        <p:spPr>
          <a:xfrm>
            <a:off x="0" y="0"/>
            <a:ext cx="9144000" cy="5143500"/>
          </a:xfrm>
          <a:prstGeom prst="rect">
            <a:avLst/>
          </a:prstGeom>
          <a:noFill/>
          <a:ln>
            <a:noFill/>
          </a:ln>
        </p:spPr>
      </p:sp>
      <p:sp>
        <p:nvSpPr>
          <p:cNvPr id="551" name="Google Shape;551;p77"/>
          <p:cNvSpPr txBox="1"/>
          <p:nvPr>
            <p:ph idx="1" type="body"/>
          </p:nvPr>
        </p:nvSpPr>
        <p:spPr>
          <a:xfrm>
            <a:off x="4655675" y="956675"/>
            <a:ext cx="3965400" cy="775200"/>
          </a:xfrm>
          <a:prstGeom prst="rect">
            <a:avLst/>
          </a:prstGeom>
          <a:solidFill>
            <a:schemeClr val="lt1"/>
          </a:solidFill>
        </p:spPr>
        <p:txBody>
          <a:bodyPr anchorCtr="0" anchor="t" bIns="274300" lIns="274300" spcFirstLastPara="1" rIns="274300" wrap="square" tIns="0">
            <a:noAutofit/>
          </a:bodyPr>
          <a:lstStyle>
            <a:lvl1pPr indent="-298450" lvl="0" marL="457200">
              <a:spcBef>
                <a:spcPts val="0"/>
              </a:spcBef>
              <a:spcAft>
                <a:spcPts val="0"/>
              </a:spcAft>
              <a:buClr>
                <a:schemeClr val="dk1"/>
              </a:buClr>
              <a:buSzPts val="1100"/>
              <a:buFont typeface="Barlow"/>
              <a:buChar char="●"/>
              <a:defRPr sz="1100">
                <a:latin typeface="Barlow"/>
                <a:ea typeface="Barlow"/>
                <a:cs typeface="Barlow"/>
                <a:sym typeface="Barlow"/>
              </a:defRPr>
            </a:lvl1pPr>
            <a:lvl2pPr indent="-298450" lvl="1" marL="914400">
              <a:spcBef>
                <a:spcPts val="0"/>
              </a:spcBef>
              <a:spcAft>
                <a:spcPts val="0"/>
              </a:spcAft>
              <a:buClr>
                <a:schemeClr val="dk1"/>
              </a:buClr>
              <a:buSzPts val="1100"/>
              <a:buFont typeface="Barlow"/>
              <a:buChar char="○"/>
              <a:defRPr sz="1100">
                <a:latin typeface="Barlow"/>
                <a:ea typeface="Barlow"/>
                <a:cs typeface="Barlow"/>
                <a:sym typeface="Barlow"/>
              </a:defRPr>
            </a:lvl2pPr>
            <a:lvl3pPr indent="-298450" lvl="2" marL="1371600">
              <a:spcBef>
                <a:spcPts val="0"/>
              </a:spcBef>
              <a:spcAft>
                <a:spcPts val="0"/>
              </a:spcAft>
              <a:buClr>
                <a:schemeClr val="dk1"/>
              </a:buClr>
              <a:buSzPts val="1100"/>
              <a:buFont typeface="Barlow"/>
              <a:buChar char="■"/>
              <a:defRPr sz="1100">
                <a:latin typeface="Barlow"/>
                <a:ea typeface="Barlow"/>
                <a:cs typeface="Barlow"/>
                <a:sym typeface="Barlow"/>
              </a:defRPr>
            </a:lvl3pPr>
            <a:lvl4pPr indent="-298450" lvl="3" marL="1828800">
              <a:spcBef>
                <a:spcPts val="0"/>
              </a:spcBef>
              <a:spcAft>
                <a:spcPts val="0"/>
              </a:spcAft>
              <a:buClr>
                <a:schemeClr val="dk1"/>
              </a:buClr>
              <a:buSzPts val="1100"/>
              <a:buFont typeface="Barlow"/>
              <a:buChar char="●"/>
              <a:defRPr sz="1100">
                <a:latin typeface="Barlow"/>
                <a:ea typeface="Barlow"/>
                <a:cs typeface="Barlow"/>
                <a:sym typeface="Barlow"/>
              </a:defRPr>
            </a:lvl4pPr>
            <a:lvl5pPr indent="-298450" lvl="4" marL="2286000">
              <a:spcBef>
                <a:spcPts val="0"/>
              </a:spcBef>
              <a:spcAft>
                <a:spcPts val="0"/>
              </a:spcAft>
              <a:buClr>
                <a:schemeClr val="dk1"/>
              </a:buClr>
              <a:buSzPts val="1100"/>
              <a:buFont typeface="Barlow"/>
              <a:buChar char="○"/>
              <a:defRPr>
                <a:latin typeface="Barlow"/>
                <a:ea typeface="Barlow"/>
                <a:cs typeface="Barlow"/>
                <a:sym typeface="Barlow"/>
              </a:defRPr>
            </a:lvl5pPr>
            <a:lvl6pPr indent="-298450" lvl="5" marL="2743200">
              <a:spcBef>
                <a:spcPts val="0"/>
              </a:spcBef>
              <a:spcAft>
                <a:spcPts val="0"/>
              </a:spcAft>
              <a:buClr>
                <a:schemeClr val="dk1"/>
              </a:buClr>
              <a:buSzPts val="1100"/>
              <a:buFont typeface="Barlow"/>
              <a:buChar char="■"/>
              <a:defRPr sz="1100">
                <a:latin typeface="Barlow"/>
                <a:ea typeface="Barlow"/>
                <a:cs typeface="Barlow"/>
                <a:sym typeface="Barlow"/>
              </a:defRPr>
            </a:lvl6pPr>
            <a:lvl7pPr indent="-298450" lvl="6" marL="3200400">
              <a:spcBef>
                <a:spcPts val="0"/>
              </a:spcBef>
              <a:spcAft>
                <a:spcPts val="0"/>
              </a:spcAft>
              <a:buClr>
                <a:schemeClr val="dk1"/>
              </a:buClr>
              <a:buSzPts val="1100"/>
              <a:buFont typeface="Barlow"/>
              <a:buChar char="●"/>
              <a:defRPr sz="1100">
                <a:latin typeface="Barlow"/>
                <a:ea typeface="Barlow"/>
                <a:cs typeface="Barlow"/>
                <a:sym typeface="Barlow"/>
              </a:defRPr>
            </a:lvl7pPr>
            <a:lvl8pPr indent="-298450" lvl="7" marL="3657600">
              <a:spcBef>
                <a:spcPts val="0"/>
              </a:spcBef>
              <a:spcAft>
                <a:spcPts val="0"/>
              </a:spcAft>
              <a:buClr>
                <a:schemeClr val="dk1"/>
              </a:buClr>
              <a:buSzPts val="1100"/>
              <a:buFont typeface="Barlow"/>
              <a:buChar char="○"/>
              <a:defRPr sz="1100">
                <a:latin typeface="Barlow"/>
                <a:ea typeface="Barlow"/>
                <a:cs typeface="Barlow"/>
                <a:sym typeface="Barlow"/>
              </a:defRPr>
            </a:lvl8pPr>
            <a:lvl9pPr indent="-298450" lvl="8" marL="4114800">
              <a:spcBef>
                <a:spcPts val="0"/>
              </a:spcBef>
              <a:spcAft>
                <a:spcPts val="0"/>
              </a:spcAft>
              <a:buClr>
                <a:schemeClr val="dk1"/>
              </a:buClr>
              <a:buSzPts val="1100"/>
              <a:buFont typeface="Barlow"/>
              <a:buChar char="■"/>
              <a:defRPr sz="1100">
                <a:latin typeface="Barlow"/>
                <a:ea typeface="Barlow"/>
                <a:cs typeface="Barlow"/>
                <a:sym typeface="Barlow"/>
              </a:defRPr>
            </a:lvl9pPr>
          </a:lstStyle>
          <a:p/>
        </p:txBody>
      </p:sp>
      <p:sp>
        <p:nvSpPr>
          <p:cNvPr id="552" name="Google Shape;552;p77"/>
          <p:cNvSpPr txBox="1"/>
          <p:nvPr>
            <p:ph idx="3" type="subTitle"/>
          </p:nvPr>
        </p:nvSpPr>
        <p:spPr>
          <a:xfrm>
            <a:off x="4655675" y="522900"/>
            <a:ext cx="3965400" cy="442800"/>
          </a:xfrm>
          <a:prstGeom prst="rect">
            <a:avLst/>
          </a:prstGeom>
          <a:solidFill>
            <a:schemeClr val="lt1"/>
          </a:solidFill>
        </p:spPr>
        <p:txBody>
          <a:bodyPr anchorCtr="0" anchor="b" bIns="0" lIns="274300" spcFirstLastPara="1" rIns="274300" wrap="square" tIns="27430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553" name="Google Shape;553;p77"/>
          <p:cNvSpPr txBox="1"/>
          <p:nvPr>
            <p:ph idx="4" type="body"/>
          </p:nvPr>
        </p:nvSpPr>
        <p:spPr>
          <a:xfrm>
            <a:off x="524350" y="4144800"/>
            <a:ext cx="1558800" cy="475800"/>
          </a:xfrm>
          <a:prstGeom prst="rect">
            <a:avLst/>
          </a:prstGeom>
          <a:solidFill>
            <a:schemeClr val="lt1"/>
          </a:solidFill>
        </p:spPr>
        <p:txBody>
          <a:bodyPr anchorCtr="0" anchor="t" bIns="137150" lIns="137150" spcFirstLastPara="1" rIns="137150" wrap="square" tIns="137150">
            <a:noAutofit/>
          </a:bodyPr>
          <a:lstStyle>
            <a:lvl1pPr indent="-273050" lvl="0" marL="457200">
              <a:spcBef>
                <a:spcPts val="0"/>
              </a:spcBef>
              <a:spcAft>
                <a:spcPts val="0"/>
              </a:spcAft>
              <a:buClr>
                <a:schemeClr val="dk1"/>
              </a:buClr>
              <a:buSzPts val="700"/>
              <a:buFont typeface="Barlow"/>
              <a:buChar char="●"/>
              <a:defRPr sz="700">
                <a:latin typeface="Barlow"/>
                <a:ea typeface="Barlow"/>
                <a:cs typeface="Barlow"/>
                <a:sym typeface="Barlow"/>
              </a:defRPr>
            </a:lvl1pPr>
            <a:lvl2pPr indent="-273050" lvl="1" marL="914400">
              <a:spcBef>
                <a:spcPts val="0"/>
              </a:spcBef>
              <a:spcAft>
                <a:spcPts val="0"/>
              </a:spcAft>
              <a:buClr>
                <a:schemeClr val="dk1"/>
              </a:buClr>
              <a:buSzPts val="700"/>
              <a:buFont typeface="Barlow"/>
              <a:buChar char="○"/>
              <a:defRPr sz="700">
                <a:latin typeface="Barlow"/>
                <a:ea typeface="Barlow"/>
                <a:cs typeface="Barlow"/>
                <a:sym typeface="Barlow"/>
              </a:defRPr>
            </a:lvl2pPr>
            <a:lvl3pPr indent="-273050" lvl="2" marL="1371600">
              <a:spcBef>
                <a:spcPts val="0"/>
              </a:spcBef>
              <a:spcAft>
                <a:spcPts val="0"/>
              </a:spcAft>
              <a:buClr>
                <a:schemeClr val="dk1"/>
              </a:buClr>
              <a:buSzPts val="700"/>
              <a:buFont typeface="Barlow"/>
              <a:buChar char="■"/>
              <a:defRPr sz="700">
                <a:latin typeface="Barlow"/>
                <a:ea typeface="Barlow"/>
                <a:cs typeface="Barlow"/>
                <a:sym typeface="Barlow"/>
              </a:defRPr>
            </a:lvl3pPr>
            <a:lvl4pPr indent="-273050" lvl="3" marL="1828800">
              <a:spcBef>
                <a:spcPts val="0"/>
              </a:spcBef>
              <a:spcAft>
                <a:spcPts val="0"/>
              </a:spcAft>
              <a:buClr>
                <a:schemeClr val="dk1"/>
              </a:buClr>
              <a:buSzPts val="700"/>
              <a:buFont typeface="Barlow"/>
              <a:buChar char="●"/>
              <a:defRPr sz="700">
                <a:latin typeface="Barlow"/>
                <a:ea typeface="Barlow"/>
                <a:cs typeface="Barlow"/>
                <a:sym typeface="Barlow"/>
              </a:defRPr>
            </a:lvl4pPr>
            <a:lvl5pPr indent="-273050" lvl="4" marL="2286000">
              <a:spcBef>
                <a:spcPts val="0"/>
              </a:spcBef>
              <a:spcAft>
                <a:spcPts val="0"/>
              </a:spcAft>
              <a:buClr>
                <a:schemeClr val="dk1"/>
              </a:buClr>
              <a:buSzPts val="700"/>
              <a:buFont typeface="Barlow"/>
              <a:buChar char="○"/>
              <a:defRPr sz="700">
                <a:latin typeface="Barlow"/>
                <a:ea typeface="Barlow"/>
                <a:cs typeface="Barlow"/>
                <a:sym typeface="Barlow"/>
              </a:defRPr>
            </a:lvl5pPr>
            <a:lvl6pPr indent="-273050" lvl="5" marL="2743200">
              <a:spcBef>
                <a:spcPts val="0"/>
              </a:spcBef>
              <a:spcAft>
                <a:spcPts val="0"/>
              </a:spcAft>
              <a:buClr>
                <a:schemeClr val="dk1"/>
              </a:buClr>
              <a:buSzPts val="700"/>
              <a:buFont typeface="Barlow"/>
              <a:buChar char="■"/>
              <a:defRPr sz="700">
                <a:latin typeface="Barlow"/>
                <a:ea typeface="Barlow"/>
                <a:cs typeface="Barlow"/>
                <a:sym typeface="Barlow"/>
              </a:defRPr>
            </a:lvl6pPr>
            <a:lvl7pPr indent="-273050" lvl="6" marL="3200400">
              <a:spcBef>
                <a:spcPts val="0"/>
              </a:spcBef>
              <a:spcAft>
                <a:spcPts val="0"/>
              </a:spcAft>
              <a:buClr>
                <a:schemeClr val="dk1"/>
              </a:buClr>
              <a:buSzPts val="700"/>
              <a:buFont typeface="Barlow"/>
              <a:buChar char="●"/>
              <a:defRPr sz="700">
                <a:latin typeface="Barlow"/>
                <a:ea typeface="Barlow"/>
                <a:cs typeface="Barlow"/>
                <a:sym typeface="Barlow"/>
              </a:defRPr>
            </a:lvl7pPr>
            <a:lvl8pPr indent="-273050" lvl="7" marL="3657600">
              <a:spcBef>
                <a:spcPts val="0"/>
              </a:spcBef>
              <a:spcAft>
                <a:spcPts val="0"/>
              </a:spcAft>
              <a:buClr>
                <a:schemeClr val="dk1"/>
              </a:buClr>
              <a:buSzPts val="700"/>
              <a:buFont typeface="Barlow"/>
              <a:buChar char="○"/>
              <a:defRPr sz="700">
                <a:latin typeface="Barlow"/>
                <a:ea typeface="Barlow"/>
                <a:cs typeface="Barlow"/>
                <a:sym typeface="Barlow"/>
              </a:defRPr>
            </a:lvl8pPr>
            <a:lvl9pPr indent="-273050" lvl="8" marL="4114800">
              <a:spcBef>
                <a:spcPts val="0"/>
              </a:spcBef>
              <a:spcAft>
                <a:spcPts val="0"/>
              </a:spcAft>
              <a:buClr>
                <a:schemeClr val="dk1"/>
              </a:buClr>
              <a:buSzPts val="700"/>
              <a:buFont typeface="Barlow"/>
              <a:buChar char="■"/>
              <a:defRPr sz="700">
                <a:latin typeface="Barlow"/>
                <a:ea typeface="Barlow"/>
                <a:cs typeface="Barlow"/>
                <a:sym typeface="Barlow"/>
              </a:defRPr>
            </a:lvl9pPr>
          </a:lstStyle>
          <a:p/>
        </p:txBody>
      </p:sp>
      <p:sp>
        <p:nvSpPr>
          <p:cNvPr id="554" name="Google Shape;554;p7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Image">
  <p:cSld name="CUSTOM_1">
    <p:bg>
      <p:bgPr>
        <a:solidFill>
          <a:schemeClr val="lt2"/>
        </a:solidFill>
      </p:bgPr>
    </p:bg>
    <p:spTree>
      <p:nvGrpSpPr>
        <p:cNvPr id="555" name="Shape 555"/>
        <p:cNvGrpSpPr/>
        <p:nvPr/>
      </p:nvGrpSpPr>
      <p:grpSpPr>
        <a:xfrm>
          <a:off x="0" y="0"/>
          <a:ext cx="0" cy="0"/>
          <a:chOff x="0" y="0"/>
          <a:chExt cx="0" cy="0"/>
        </a:xfrm>
      </p:grpSpPr>
      <p:sp>
        <p:nvSpPr>
          <p:cNvPr id="556" name="Google Shape;556;p78"/>
          <p:cNvSpPr/>
          <p:nvPr>
            <p:ph idx="2" type="pic"/>
          </p:nvPr>
        </p:nvSpPr>
        <p:spPr>
          <a:xfrm>
            <a:off x="5485725" y="523025"/>
            <a:ext cx="3135300" cy="4097700"/>
          </a:xfrm>
          <a:prstGeom prst="roundRect">
            <a:avLst>
              <a:gd fmla="val 16667" name="adj"/>
            </a:avLst>
          </a:prstGeom>
          <a:noFill/>
          <a:ln>
            <a:noFill/>
          </a:ln>
        </p:spPr>
      </p:sp>
      <p:sp>
        <p:nvSpPr>
          <p:cNvPr id="557" name="Google Shape;557;p78"/>
          <p:cNvSpPr txBox="1"/>
          <p:nvPr>
            <p:ph type="title"/>
          </p:nvPr>
        </p:nvSpPr>
        <p:spPr>
          <a:xfrm>
            <a:off x="591441" y="391675"/>
            <a:ext cx="4397400" cy="3178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558" name="Google Shape;558;p78"/>
          <p:cNvSpPr txBox="1"/>
          <p:nvPr>
            <p:ph idx="1" type="body"/>
          </p:nvPr>
        </p:nvSpPr>
        <p:spPr>
          <a:xfrm>
            <a:off x="638750" y="4413181"/>
            <a:ext cx="5537100" cy="310500"/>
          </a:xfrm>
          <a:prstGeom prst="rect">
            <a:avLst/>
          </a:prstGeom>
        </p:spPr>
        <p:txBody>
          <a:bodyPr anchorCtr="0" anchor="b" bIns="91425" lIns="91425" spcFirstLastPara="1" rIns="91425" wrap="square" tIns="91425">
            <a:noAutofit/>
          </a:bodyPr>
          <a:lstStyle>
            <a:lvl1pPr indent="-298450" lvl="0" marL="457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indent="-298450" lvl="1" marL="914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indent="-298450" lvl="2" marL="1371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indent="-298450" lvl="3" marL="1828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indent="-298450" lvl="4" marL="228600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indent="-298450" lvl="5" marL="2743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indent="-298450" lvl="6" marL="3200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indent="-298450" lvl="7" marL="3657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indent="-298450" lvl="8" marL="4114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p:txBody>
      </p:sp>
      <p:sp>
        <p:nvSpPr>
          <p:cNvPr id="559" name="Google Shape;559;p7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als + 5 Images">
  <p:cSld name="CUSTOM_2">
    <p:bg>
      <p:bgPr>
        <a:solidFill>
          <a:schemeClr val="dk1"/>
        </a:solidFill>
      </p:bgPr>
    </p:bg>
    <p:spTree>
      <p:nvGrpSpPr>
        <p:cNvPr id="560" name="Shape 560"/>
        <p:cNvGrpSpPr/>
        <p:nvPr/>
      </p:nvGrpSpPr>
      <p:grpSpPr>
        <a:xfrm>
          <a:off x="0" y="0"/>
          <a:ext cx="0" cy="0"/>
          <a:chOff x="0" y="0"/>
          <a:chExt cx="0" cy="0"/>
        </a:xfrm>
      </p:grpSpPr>
      <p:sp>
        <p:nvSpPr>
          <p:cNvPr id="561" name="Google Shape;561;p79"/>
          <p:cNvSpPr txBox="1"/>
          <p:nvPr>
            <p:ph idx="1" type="body"/>
          </p:nvPr>
        </p:nvSpPr>
        <p:spPr>
          <a:xfrm>
            <a:off x="5481425"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562" name="Google Shape;562;p79"/>
          <p:cNvSpPr txBox="1"/>
          <p:nvPr>
            <p:ph idx="2" type="body"/>
          </p:nvPr>
        </p:nvSpPr>
        <p:spPr>
          <a:xfrm>
            <a:off x="3918400" y="27157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563" name="Google Shape;563;p79"/>
          <p:cNvSpPr txBox="1"/>
          <p:nvPr>
            <p:ph idx="3" type="body"/>
          </p:nvPr>
        </p:nvSpPr>
        <p:spPr>
          <a:xfrm>
            <a:off x="2349550"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564" name="Google Shape;564;p79"/>
          <p:cNvSpPr txBox="1"/>
          <p:nvPr>
            <p:ph idx="4"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565" name="Google Shape;565;p79"/>
          <p:cNvSpPr txBox="1"/>
          <p:nvPr>
            <p:ph idx="5"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566" name="Google Shape;566;p79"/>
          <p:cNvSpPr txBox="1"/>
          <p:nvPr>
            <p:ph idx="6" type="body"/>
          </p:nvPr>
        </p:nvSpPr>
        <p:spPr>
          <a:xfrm>
            <a:off x="70444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567" name="Google Shape;567;p79"/>
          <p:cNvCxnSpPr/>
          <p:nvPr/>
        </p:nvCxnSpPr>
        <p:spPr>
          <a:xfrm rot="10800000">
            <a:off x="827250" y="1481375"/>
            <a:ext cx="7489500" cy="0"/>
          </a:xfrm>
          <a:prstGeom prst="straightConnector1">
            <a:avLst/>
          </a:prstGeom>
          <a:noFill/>
          <a:ln cap="flat" cmpd="sng" w="19050">
            <a:solidFill>
              <a:schemeClr val="accent1"/>
            </a:solidFill>
            <a:prstDash val="solid"/>
            <a:round/>
            <a:headEnd len="med" w="med" type="none"/>
            <a:tailEnd len="med" w="med" type="none"/>
          </a:ln>
        </p:spPr>
      </p:cxnSp>
      <p:sp>
        <p:nvSpPr>
          <p:cNvPr id="568" name="Google Shape;568;p79"/>
          <p:cNvSpPr/>
          <p:nvPr>
            <p:ph idx="7" type="pic"/>
          </p:nvPr>
        </p:nvSpPr>
        <p:spPr>
          <a:xfrm>
            <a:off x="7049625" y="523025"/>
            <a:ext cx="1305900" cy="1918500"/>
          </a:xfrm>
          <a:prstGeom prst="roundRect">
            <a:avLst>
              <a:gd fmla="val 16667" name="adj"/>
            </a:avLst>
          </a:prstGeom>
          <a:noFill/>
          <a:ln>
            <a:noFill/>
          </a:ln>
        </p:spPr>
      </p:sp>
      <p:sp>
        <p:nvSpPr>
          <p:cNvPr id="569" name="Google Shape;569;p79"/>
          <p:cNvSpPr/>
          <p:nvPr>
            <p:ph idx="8" type="pic"/>
          </p:nvPr>
        </p:nvSpPr>
        <p:spPr>
          <a:xfrm>
            <a:off x="784775" y="522100"/>
            <a:ext cx="1305900" cy="1918500"/>
          </a:xfrm>
          <a:prstGeom prst="roundRect">
            <a:avLst>
              <a:gd fmla="val 16667" name="adj"/>
            </a:avLst>
          </a:prstGeom>
          <a:noFill/>
          <a:ln>
            <a:noFill/>
          </a:ln>
        </p:spPr>
      </p:sp>
      <p:sp>
        <p:nvSpPr>
          <p:cNvPr id="570" name="Google Shape;570;p79"/>
          <p:cNvSpPr/>
          <p:nvPr>
            <p:ph idx="9" type="pic"/>
          </p:nvPr>
        </p:nvSpPr>
        <p:spPr>
          <a:xfrm>
            <a:off x="2343950" y="523500"/>
            <a:ext cx="1305900" cy="1918500"/>
          </a:xfrm>
          <a:prstGeom prst="roundRect">
            <a:avLst>
              <a:gd fmla="val 16667" name="adj"/>
            </a:avLst>
          </a:prstGeom>
          <a:noFill/>
          <a:ln>
            <a:noFill/>
          </a:ln>
        </p:spPr>
      </p:sp>
      <p:sp>
        <p:nvSpPr>
          <p:cNvPr id="571" name="Google Shape;571;p79"/>
          <p:cNvSpPr/>
          <p:nvPr>
            <p:ph idx="13" type="pic"/>
          </p:nvPr>
        </p:nvSpPr>
        <p:spPr>
          <a:xfrm>
            <a:off x="3915213" y="523500"/>
            <a:ext cx="1305900" cy="1918500"/>
          </a:xfrm>
          <a:prstGeom prst="roundRect">
            <a:avLst>
              <a:gd fmla="val 16667" name="adj"/>
            </a:avLst>
          </a:prstGeom>
          <a:noFill/>
          <a:ln>
            <a:noFill/>
          </a:ln>
        </p:spPr>
      </p:sp>
      <p:sp>
        <p:nvSpPr>
          <p:cNvPr id="572" name="Google Shape;572;p79"/>
          <p:cNvSpPr/>
          <p:nvPr>
            <p:ph idx="14" type="pic"/>
          </p:nvPr>
        </p:nvSpPr>
        <p:spPr>
          <a:xfrm>
            <a:off x="5490975" y="523500"/>
            <a:ext cx="1305900" cy="1918500"/>
          </a:xfrm>
          <a:prstGeom prst="roundRect">
            <a:avLst>
              <a:gd fmla="val 16667" name="adj"/>
            </a:avLst>
          </a:prstGeom>
          <a:noFill/>
          <a:ln>
            <a:noFill/>
          </a:ln>
        </p:spPr>
      </p:sp>
      <p:sp>
        <p:nvSpPr>
          <p:cNvPr id="573" name="Google Shape;573;p79"/>
          <p:cNvSpPr txBox="1"/>
          <p:nvPr>
            <p:ph idx="15"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574" name="Google Shape;574;p79"/>
          <p:cNvSpPr txBox="1"/>
          <p:nvPr>
            <p:ph idx="16"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575" name="Google Shape;575;p79"/>
          <p:cNvSpPr txBox="1"/>
          <p:nvPr>
            <p:ph idx="17"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576" name="Google Shape;576;p79"/>
          <p:cNvSpPr txBox="1"/>
          <p:nvPr>
            <p:ph idx="18" type="body"/>
          </p:nvPr>
        </p:nvSpPr>
        <p:spPr>
          <a:xfrm>
            <a:off x="391548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577" name="Google Shape;577;p79"/>
          <p:cNvSpPr txBox="1"/>
          <p:nvPr>
            <p:ph idx="19" type="body"/>
          </p:nvPr>
        </p:nvSpPr>
        <p:spPr>
          <a:xfrm>
            <a:off x="5479963"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578" name="Google Shape;578;p79"/>
          <p:cNvSpPr txBox="1"/>
          <p:nvPr>
            <p:ph idx="20" type="body"/>
          </p:nvPr>
        </p:nvSpPr>
        <p:spPr>
          <a:xfrm>
            <a:off x="704733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579" name="Google Shape;579;p7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rategy Canvas / Line Graph">
  <p:cSld name="CUSTOM_3">
    <p:bg>
      <p:bgPr>
        <a:solidFill>
          <a:schemeClr val="dk1"/>
        </a:solidFill>
      </p:bgPr>
    </p:bg>
    <p:spTree>
      <p:nvGrpSpPr>
        <p:cNvPr id="580" name="Shape 580"/>
        <p:cNvGrpSpPr/>
        <p:nvPr/>
      </p:nvGrpSpPr>
      <p:grpSpPr>
        <a:xfrm>
          <a:off x="0" y="0"/>
          <a:ext cx="0" cy="0"/>
          <a:chOff x="0" y="0"/>
          <a:chExt cx="0" cy="0"/>
        </a:xfrm>
      </p:grpSpPr>
      <p:sp>
        <p:nvSpPr>
          <p:cNvPr id="581" name="Google Shape;581;p80"/>
          <p:cNvSpPr txBox="1"/>
          <p:nvPr>
            <p:ph idx="1" type="body"/>
          </p:nvPr>
        </p:nvSpPr>
        <p:spPr>
          <a:xfrm>
            <a:off x="3917825" y="4024920"/>
            <a:ext cx="44412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582" name="Google Shape;582;p80"/>
          <p:cNvSpPr txBox="1"/>
          <p:nvPr>
            <p:ph idx="2" type="subTitle"/>
          </p:nvPr>
        </p:nvSpPr>
        <p:spPr>
          <a:xfrm>
            <a:off x="783675" y="3967895"/>
            <a:ext cx="2877600" cy="431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p:txBody>
      </p:sp>
      <p:sp>
        <p:nvSpPr>
          <p:cNvPr id="583" name="Google Shape;583;p8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4">
    <p:spTree>
      <p:nvGrpSpPr>
        <p:cNvPr id="584" name="Shape 584"/>
        <p:cNvGrpSpPr/>
        <p:nvPr/>
      </p:nvGrpSpPr>
      <p:grpSpPr>
        <a:xfrm>
          <a:off x="0" y="0"/>
          <a:ext cx="0" cy="0"/>
          <a:chOff x="0" y="0"/>
          <a:chExt cx="0" cy="0"/>
        </a:xfrm>
      </p:grpSpPr>
      <p:sp>
        <p:nvSpPr>
          <p:cNvPr id="585" name="Google Shape;585;p81"/>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586" name="Google Shape;586;p81"/>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p:txBody>
      </p:sp>
      <p:sp>
        <p:nvSpPr>
          <p:cNvPr id="587" name="Google Shape;587;p8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42" name="Shape 42"/>
        <p:cNvGrpSpPr/>
        <p:nvPr/>
      </p:nvGrpSpPr>
      <p:grpSpPr>
        <a:xfrm>
          <a:off x="0" y="0"/>
          <a:ext cx="0" cy="0"/>
          <a:chOff x="0" y="0"/>
          <a:chExt cx="0" cy="0"/>
        </a:xfrm>
      </p:grpSpPr>
      <p:sp>
        <p:nvSpPr>
          <p:cNvPr id="43" name="Google Shape;43;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9"/>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5" name="Google Shape;45;p9"/>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46" name="Google Shape;46;p9"/>
          <p:cNvSpPr txBox="1"/>
          <p:nvPr>
            <p:ph idx="2" type="body"/>
          </p:nvPr>
        </p:nvSpPr>
        <p:spPr>
          <a:xfrm>
            <a:off x="4939500" y="724075"/>
            <a:ext cx="3837000" cy="3695100"/>
          </a:xfrm>
          <a:prstGeom prst="rect">
            <a:avLst/>
          </a:prstGeom>
        </p:spPr>
        <p:txBody>
          <a:bodyPr anchorCtr="0" anchor="ctr"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s / Objectives">
  <p:cSld name="CUSTOM_5">
    <p:bg>
      <p:bgPr>
        <a:solidFill>
          <a:schemeClr val="dk1"/>
        </a:solidFill>
      </p:bgPr>
    </p:bg>
    <p:spTree>
      <p:nvGrpSpPr>
        <p:cNvPr id="588" name="Shape 588"/>
        <p:cNvGrpSpPr/>
        <p:nvPr/>
      </p:nvGrpSpPr>
      <p:grpSpPr>
        <a:xfrm>
          <a:off x="0" y="0"/>
          <a:ext cx="0" cy="0"/>
          <a:chOff x="0" y="0"/>
          <a:chExt cx="0" cy="0"/>
        </a:xfrm>
      </p:grpSpPr>
      <p:sp>
        <p:nvSpPr>
          <p:cNvPr id="589" name="Google Shape;589;p82"/>
          <p:cNvSpPr/>
          <p:nvPr/>
        </p:nvSpPr>
        <p:spPr>
          <a:xfrm rot="-5400000">
            <a:off x="4090300" y="-436575"/>
            <a:ext cx="4099200" cy="6015000"/>
          </a:xfrm>
          <a:prstGeom prst="round2SameRect">
            <a:avLst>
              <a:gd fmla="val 16667" name="adj1"/>
              <a:gd fmla="val 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590" name="Google Shape;590;p82"/>
          <p:cNvSpPr txBox="1"/>
          <p:nvPr>
            <p:ph idx="1" type="body"/>
          </p:nvPr>
        </p:nvSpPr>
        <p:spPr>
          <a:xfrm>
            <a:off x="3918400"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591" name="Google Shape;591;p82"/>
          <p:cNvSpPr txBox="1"/>
          <p:nvPr>
            <p:ph idx="2" type="body"/>
          </p:nvPr>
        </p:nvSpPr>
        <p:spPr>
          <a:xfrm>
            <a:off x="3918400"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592" name="Google Shape;592;p82"/>
          <p:cNvSpPr txBox="1"/>
          <p:nvPr>
            <p:ph idx="3" type="body"/>
          </p:nvPr>
        </p:nvSpPr>
        <p:spPr>
          <a:xfrm>
            <a:off x="7044450" y="36805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593" name="Google Shape;593;p82"/>
          <p:cNvSpPr txBox="1"/>
          <p:nvPr>
            <p:ph idx="4" type="body"/>
          </p:nvPr>
        </p:nvSpPr>
        <p:spPr>
          <a:xfrm>
            <a:off x="7044450" y="37806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594" name="Google Shape;594;p82"/>
          <p:cNvSpPr/>
          <p:nvPr>
            <p:ph idx="5" type="pic"/>
          </p:nvPr>
        </p:nvSpPr>
        <p:spPr>
          <a:xfrm>
            <a:off x="7049625" y="1588125"/>
            <a:ext cx="1305900" cy="1918500"/>
          </a:xfrm>
          <a:prstGeom prst="roundRect">
            <a:avLst>
              <a:gd fmla="val 16667" name="adj"/>
            </a:avLst>
          </a:prstGeom>
          <a:noFill/>
          <a:ln>
            <a:noFill/>
          </a:ln>
        </p:spPr>
      </p:sp>
      <p:sp>
        <p:nvSpPr>
          <p:cNvPr id="595" name="Google Shape;595;p82"/>
          <p:cNvSpPr/>
          <p:nvPr>
            <p:ph idx="6" type="pic"/>
          </p:nvPr>
        </p:nvSpPr>
        <p:spPr>
          <a:xfrm>
            <a:off x="3915213" y="1588600"/>
            <a:ext cx="1305900" cy="1918500"/>
          </a:xfrm>
          <a:prstGeom prst="roundRect">
            <a:avLst>
              <a:gd fmla="val 16667" name="adj"/>
            </a:avLst>
          </a:prstGeom>
          <a:noFill/>
          <a:ln>
            <a:noFill/>
          </a:ln>
        </p:spPr>
      </p:sp>
      <p:sp>
        <p:nvSpPr>
          <p:cNvPr id="596" name="Google Shape;596;p82"/>
          <p:cNvSpPr/>
          <p:nvPr>
            <p:ph idx="7" type="pic"/>
          </p:nvPr>
        </p:nvSpPr>
        <p:spPr>
          <a:xfrm>
            <a:off x="5490975" y="1588600"/>
            <a:ext cx="1305900" cy="1918500"/>
          </a:xfrm>
          <a:prstGeom prst="roundRect">
            <a:avLst>
              <a:gd fmla="val 16667" name="adj"/>
            </a:avLst>
          </a:prstGeom>
          <a:noFill/>
          <a:ln>
            <a:noFill/>
          </a:ln>
        </p:spPr>
      </p:sp>
      <p:sp>
        <p:nvSpPr>
          <p:cNvPr id="597" name="Google Shape;597;p82"/>
          <p:cNvSpPr txBox="1"/>
          <p:nvPr>
            <p:ph idx="8" type="subTitle"/>
          </p:nvPr>
        </p:nvSpPr>
        <p:spPr>
          <a:xfrm>
            <a:off x="3918800"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598" name="Google Shape;598;p82"/>
          <p:cNvSpPr txBox="1"/>
          <p:nvPr>
            <p:ph idx="9" type="subTitle"/>
          </p:nvPr>
        </p:nvSpPr>
        <p:spPr>
          <a:xfrm>
            <a:off x="5484775"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599" name="Google Shape;599;p82"/>
          <p:cNvSpPr txBox="1"/>
          <p:nvPr>
            <p:ph idx="13" type="subTitle"/>
          </p:nvPr>
        </p:nvSpPr>
        <p:spPr>
          <a:xfrm>
            <a:off x="7050750" y="10327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600" name="Google Shape;600;p82"/>
          <p:cNvSpPr txBox="1"/>
          <p:nvPr>
            <p:ph idx="14" type="body"/>
          </p:nvPr>
        </p:nvSpPr>
        <p:spPr>
          <a:xfrm>
            <a:off x="507400" y="1828050"/>
            <a:ext cx="2136300" cy="29733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2"/>
              </a:buClr>
              <a:buSzPts val="2800"/>
              <a:buChar char="●"/>
              <a:defRPr sz="2800">
                <a:solidFill>
                  <a:schemeClr val="accent2"/>
                </a:solidFill>
              </a:defRPr>
            </a:lvl1pPr>
            <a:lvl2pPr indent="-406400" lvl="1" marL="914400">
              <a:spcBef>
                <a:spcPts val="0"/>
              </a:spcBef>
              <a:spcAft>
                <a:spcPts val="0"/>
              </a:spcAft>
              <a:buClr>
                <a:schemeClr val="accent2"/>
              </a:buClr>
              <a:buSzPts val="2800"/>
              <a:buChar char="○"/>
              <a:defRPr sz="2800">
                <a:solidFill>
                  <a:schemeClr val="accent2"/>
                </a:solidFill>
              </a:defRPr>
            </a:lvl2pPr>
            <a:lvl3pPr indent="-406400" lvl="2" marL="1371600">
              <a:spcBef>
                <a:spcPts val="0"/>
              </a:spcBef>
              <a:spcAft>
                <a:spcPts val="0"/>
              </a:spcAft>
              <a:buClr>
                <a:schemeClr val="accent2"/>
              </a:buClr>
              <a:buSzPts val="2800"/>
              <a:buChar char="■"/>
              <a:defRPr sz="2800">
                <a:solidFill>
                  <a:schemeClr val="accent2"/>
                </a:solidFill>
              </a:defRPr>
            </a:lvl3pPr>
            <a:lvl4pPr indent="-406400" lvl="3" marL="1828800">
              <a:spcBef>
                <a:spcPts val="0"/>
              </a:spcBef>
              <a:spcAft>
                <a:spcPts val="0"/>
              </a:spcAft>
              <a:buClr>
                <a:schemeClr val="accent2"/>
              </a:buClr>
              <a:buSzPts val="2800"/>
              <a:buChar char="●"/>
              <a:defRPr sz="2800">
                <a:solidFill>
                  <a:schemeClr val="accent2"/>
                </a:solidFill>
              </a:defRPr>
            </a:lvl4pPr>
            <a:lvl5pPr indent="-406400" lvl="4" marL="2286000">
              <a:spcBef>
                <a:spcPts val="0"/>
              </a:spcBef>
              <a:spcAft>
                <a:spcPts val="0"/>
              </a:spcAft>
              <a:buClr>
                <a:schemeClr val="accent2"/>
              </a:buClr>
              <a:buSzPts val="2800"/>
              <a:buChar char="○"/>
              <a:defRPr sz="2800">
                <a:solidFill>
                  <a:schemeClr val="accent2"/>
                </a:solidFill>
              </a:defRPr>
            </a:lvl5pPr>
            <a:lvl6pPr indent="-406400" lvl="5" marL="2743200">
              <a:spcBef>
                <a:spcPts val="0"/>
              </a:spcBef>
              <a:spcAft>
                <a:spcPts val="0"/>
              </a:spcAft>
              <a:buClr>
                <a:schemeClr val="accent2"/>
              </a:buClr>
              <a:buSzPts val="2800"/>
              <a:buChar char="■"/>
              <a:defRPr sz="2800">
                <a:solidFill>
                  <a:schemeClr val="accent2"/>
                </a:solidFill>
              </a:defRPr>
            </a:lvl6pPr>
            <a:lvl7pPr indent="-406400" lvl="6" marL="3200400">
              <a:spcBef>
                <a:spcPts val="0"/>
              </a:spcBef>
              <a:spcAft>
                <a:spcPts val="0"/>
              </a:spcAft>
              <a:buClr>
                <a:schemeClr val="accent2"/>
              </a:buClr>
              <a:buSzPts val="2800"/>
              <a:buChar char="●"/>
              <a:defRPr sz="2800">
                <a:solidFill>
                  <a:schemeClr val="accent2"/>
                </a:solidFill>
              </a:defRPr>
            </a:lvl7pPr>
            <a:lvl8pPr indent="-406400" lvl="7" marL="3657600">
              <a:spcBef>
                <a:spcPts val="0"/>
              </a:spcBef>
              <a:spcAft>
                <a:spcPts val="0"/>
              </a:spcAft>
              <a:buClr>
                <a:schemeClr val="accent2"/>
              </a:buClr>
              <a:buSzPts val="2800"/>
              <a:buChar char="○"/>
              <a:defRPr sz="2800">
                <a:solidFill>
                  <a:schemeClr val="accent2"/>
                </a:solidFill>
              </a:defRPr>
            </a:lvl8pPr>
            <a:lvl9pPr indent="-406400" lvl="8" marL="4114800">
              <a:spcBef>
                <a:spcPts val="0"/>
              </a:spcBef>
              <a:spcAft>
                <a:spcPts val="0"/>
              </a:spcAft>
              <a:buClr>
                <a:schemeClr val="accent2"/>
              </a:buClr>
              <a:buSzPts val="2800"/>
              <a:buChar char="■"/>
              <a:defRPr sz="2800">
                <a:solidFill>
                  <a:schemeClr val="accent2"/>
                </a:solidFill>
              </a:defRPr>
            </a:lvl9pPr>
          </a:lstStyle>
          <a:p/>
        </p:txBody>
      </p:sp>
      <p:sp>
        <p:nvSpPr>
          <p:cNvPr id="601" name="Google Shape;601;p82"/>
          <p:cNvSpPr txBox="1"/>
          <p:nvPr>
            <p:ph idx="15" type="body"/>
          </p:nvPr>
        </p:nvSpPr>
        <p:spPr>
          <a:xfrm>
            <a:off x="5481425"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602" name="Google Shape;602;p82"/>
          <p:cNvSpPr txBox="1"/>
          <p:nvPr>
            <p:ph idx="16" type="body"/>
          </p:nvPr>
        </p:nvSpPr>
        <p:spPr>
          <a:xfrm>
            <a:off x="5481425"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603" name="Google Shape;603;p8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32">
          <p15:clr>
            <a:srgbClr val="E46962"/>
          </p15:clr>
        </p15:guide>
        <p15:guide id="2" orient="horz" pos="2088">
          <p15:clr>
            <a:srgbClr val="E46962"/>
          </p15:clr>
        </p15:guide>
      </p15:sldGuideLst>
    </p:ext>
  </p:extLst>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on Plan + 5 Images">
  <p:cSld name="CUSTOM_6">
    <p:bg>
      <p:bgPr>
        <a:solidFill>
          <a:schemeClr val="accent6"/>
        </a:solidFill>
      </p:bgPr>
    </p:bg>
    <p:spTree>
      <p:nvGrpSpPr>
        <p:cNvPr id="604" name="Shape 604"/>
        <p:cNvGrpSpPr/>
        <p:nvPr/>
      </p:nvGrpSpPr>
      <p:grpSpPr>
        <a:xfrm>
          <a:off x="0" y="0"/>
          <a:ext cx="0" cy="0"/>
          <a:chOff x="0" y="0"/>
          <a:chExt cx="0" cy="0"/>
        </a:xfrm>
      </p:grpSpPr>
      <p:sp>
        <p:nvSpPr>
          <p:cNvPr id="605" name="Google Shape;605;p83"/>
          <p:cNvSpPr txBox="1"/>
          <p:nvPr>
            <p:ph idx="1"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606" name="Google Shape;606;p83"/>
          <p:cNvSpPr txBox="1"/>
          <p:nvPr>
            <p:ph idx="2"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607" name="Google Shape;607;p83"/>
          <p:cNvCxnSpPr/>
          <p:nvPr/>
        </p:nvCxnSpPr>
        <p:spPr>
          <a:xfrm rot="10800000">
            <a:off x="827250" y="1481375"/>
            <a:ext cx="7489500" cy="0"/>
          </a:xfrm>
          <a:prstGeom prst="straightConnector1">
            <a:avLst/>
          </a:prstGeom>
          <a:noFill/>
          <a:ln cap="flat" cmpd="sng" w="19050">
            <a:solidFill>
              <a:schemeClr val="accent2"/>
            </a:solidFill>
            <a:prstDash val="solid"/>
            <a:round/>
            <a:headEnd len="med" w="med" type="none"/>
            <a:tailEnd len="med" w="med" type="none"/>
          </a:ln>
        </p:spPr>
      </p:cxnSp>
      <p:sp>
        <p:nvSpPr>
          <p:cNvPr id="608" name="Google Shape;608;p83"/>
          <p:cNvSpPr/>
          <p:nvPr>
            <p:ph idx="3" type="pic"/>
          </p:nvPr>
        </p:nvSpPr>
        <p:spPr>
          <a:xfrm>
            <a:off x="7049625" y="523025"/>
            <a:ext cx="1305900" cy="1918500"/>
          </a:xfrm>
          <a:prstGeom prst="roundRect">
            <a:avLst>
              <a:gd fmla="val 16667" name="adj"/>
            </a:avLst>
          </a:prstGeom>
          <a:noFill/>
          <a:ln>
            <a:noFill/>
          </a:ln>
        </p:spPr>
      </p:sp>
      <p:sp>
        <p:nvSpPr>
          <p:cNvPr id="609" name="Google Shape;609;p83"/>
          <p:cNvSpPr/>
          <p:nvPr>
            <p:ph idx="4" type="pic"/>
          </p:nvPr>
        </p:nvSpPr>
        <p:spPr>
          <a:xfrm>
            <a:off x="784775" y="522100"/>
            <a:ext cx="1305900" cy="1918500"/>
          </a:xfrm>
          <a:prstGeom prst="roundRect">
            <a:avLst>
              <a:gd fmla="val 16667" name="adj"/>
            </a:avLst>
          </a:prstGeom>
          <a:noFill/>
          <a:ln>
            <a:noFill/>
          </a:ln>
        </p:spPr>
      </p:sp>
      <p:sp>
        <p:nvSpPr>
          <p:cNvPr id="610" name="Google Shape;610;p83"/>
          <p:cNvSpPr/>
          <p:nvPr>
            <p:ph idx="5" type="pic"/>
          </p:nvPr>
        </p:nvSpPr>
        <p:spPr>
          <a:xfrm>
            <a:off x="2343950" y="523500"/>
            <a:ext cx="1305900" cy="1918500"/>
          </a:xfrm>
          <a:prstGeom prst="roundRect">
            <a:avLst>
              <a:gd fmla="val 16667" name="adj"/>
            </a:avLst>
          </a:prstGeom>
          <a:noFill/>
          <a:ln>
            <a:noFill/>
          </a:ln>
        </p:spPr>
      </p:sp>
      <p:sp>
        <p:nvSpPr>
          <p:cNvPr id="611" name="Google Shape;611;p83"/>
          <p:cNvSpPr/>
          <p:nvPr>
            <p:ph idx="6" type="pic"/>
          </p:nvPr>
        </p:nvSpPr>
        <p:spPr>
          <a:xfrm>
            <a:off x="3915213" y="523500"/>
            <a:ext cx="1305900" cy="1918500"/>
          </a:xfrm>
          <a:prstGeom prst="roundRect">
            <a:avLst>
              <a:gd fmla="val 16667" name="adj"/>
            </a:avLst>
          </a:prstGeom>
          <a:noFill/>
          <a:ln>
            <a:noFill/>
          </a:ln>
        </p:spPr>
      </p:sp>
      <p:sp>
        <p:nvSpPr>
          <p:cNvPr id="612" name="Google Shape;612;p83"/>
          <p:cNvSpPr/>
          <p:nvPr>
            <p:ph idx="7" type="pic"/>
          </p:nvPr>
        </p:nvSpPr>
        <p:spPr>
          <a:xfrm>
            <a:off x="5490975" y="523500"/>
            <a:ext cx="1305900" cy="1918500"/>
          </a:xfrm>
          <a:prstGeom prst="roundRect">
            <a:avLst>
              <a:gd fmla="val 16667" name="adj"/>
            </a:avLst>
          </a:prstGeom>
          <a:noFill/>
          <a:ln>
            <a:noFill/>
          </a:ln>
        </p:spPr>
      </p:sp>
      <p:sp>
        <p:nvSpPr>
          <p:cNvPr id="613" name="Google Shape;613;p83"/>
          <p:cNvSpPr txBox="1"/>
          <p:nvPr>
            <p:ph idx="8"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614" name="Google Shape;614;p83"/>
          <p:cNvSpPr txBox="1"/>
          <p:nvPr>
            <p:ph idx="9"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p:txBody>
      </p:sp>
      <p:sp>
        <p:nvSpPr>
          <p:cNvPr id="615" name="Google Shape;615;p83"/>
          <p:cNvSpPr txBox="1"/>
          <p:nvPr>
            <p:ph idx="13"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616" name="Google Shape;616;p83"/>
          <p:cNvSpPr txBox="1"/>
          <p:nvPr>
            <p:ph idx="14" type="body"/>
          </p:nvPr>
        </p:nvSpPr>
        <p:spPr>
          <a:xfrm>
            <a:off x="23495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617" name="Google Shape;617;p83"/>
          <p:cNvSpPr txBox="1"/>
          <p:nvPr>
            <p:ph idx="15" type="body"/>
          </p:nvPr>
        </p:nvSpPr>
        <p:spPr>
          <a:xfrm>
            <a:off x="39078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618" name="Google Shape;618;p83"/>
          <p:cNvSpPr txBox="1"/>
          <p:nvPr>
            <p:ph idx="16" type="body"/>
          </p:nvPr>
        </p:nvSpPr>
        <p:spPr>
          <a:xfrm>
            <a:off x="39078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619" name="Google Shape;619;p83"/>
          <p:cNvSpPr txBox="1"/>
          <p:nvPr>
            <p:ph idx="17" type="body"/>
          </p:nvPr>
        </p:nvSpPr>
        <p:spPr>
          <a:xfrm>
            <a:off x="5496525"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620" name="Google Shape;620;p83"/>
          <p:cNvSpPr txBox="1"/>
          <p:nvPr>
            <p:ph idx="18" type="body"/>
          </p:nvPr>
        </p:nvSpPr>
        <p:spPr>
          <a:xfrm>
            <a:off x="5496525"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621" name="Google Shape;621;p83"/>
          <p:cNvSpPr txBox="1"/>
          <p:nvPr>
            <p:ph idx="19" type="body"/>
          </p:nvPr>
        </p:nvSpPr>
        <p:spPr>
          <a:xfrm>
            <a:off x="70852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622" name="Google Shape;622;p83"/>
          <p:cNvSpPr txBox="1"/>
          <p:nvPr>
            <p:ph idx="20" type="body"/>
          </p:nvPr>
        </p:nvSpPr>
        <p:spPr>
          <a:xfrm>
            <a:off x="70852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623" name="Google Shape;623;p8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Graphic">
  <p:cSld name="CUSTOM_9">
    <p:bg>
      <p:bgPr>
        <a:solidFill>
          <a:schemeClr val="dk1"/>
        </a:solidFill>
      </p:bgPr>
    </p:bg>
    <p:spTree>
      <p:nvGrpSpPr>
        <p:cNvPr id="624" name="Shape 624"/>
        <p:cNvGrpSpPr/>
        <p:nvPr/>
      </p:nvGrpSpPr>
      <p:grpSpPr>
        <a:xfrm>
          <a:off x="0" y="0"/>
          <a:ext cx="0" cy="0"/>
          <a:chOff x="0" y="0"/>
          <a:chExt cx="0" cy="0"/>
        </a:xfrm>
      </p:grpSpPr>
      <p:sp>
        <p:nvSpPr>
          <p:cNvPr id="625" name="Google Shape;625;p84"/>
          <p:cNvSpPr txBox="1"/>
          <p:nvPr>
            <p:ph idx="1" type="body"/>
          </p:nvPr>
        </p:nvSpPr>
        <p:spPr>
          <a:xfrm>
            <a:off x="3133000" y="514275"/>
            <a:ext cx="38907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626" name="Google Shape;626;p84"/>
          <p:cNvSpPr txBox="1"/>
          <p:nvPr>
            <p:ph idx="2" type="body"/>
          </p:nvPr>
        </p:nvSpPr>
        <p:spPr>
          <a:xfrm>
            <a:off x="657679" y="436194"/>
            <a:ext cx="2278800" cy="1985100"/>
          </a:xfrm>
          <a:prstGeom prst="rect">
            <a:avLst/>
          </a:prstGeom>
        </p:spPr>
        <p:txBody>
          <a:bodyPr anchorCtr="0" anchor="t" bIns="91425" lIns="91425" spcFirstLastPara="1" rIns="91425" wrap="square" tIns="91425">
            <a:noAutofit/>
          </a:bodyPr>
          <a:lstStyle>
            <a:lvl1pPr indent="-406400" lvl="0" marL="457200">
              <a:lnSpc>
                <a:spcPct val="80000"/>
              </a:lnSpc>
              <a:spcBef>
                <a:spcPts val="0"/>
              </a:spcBef>
              <a:spcAft>
                <a:spcPts val="0"/>
              </a:spcAft>
              <a:buClr>
                <a:schemeClr val="accent2"/>
              </a:buClr>
              <a:buSzPts val="2800"/>
              <a:buChar char="●"/>
              <a:defRPr sz="2800">
                <a:solidFill>
                  <a:schemeClr val="accent2"/>
                </a:solidFill>
              </a:defRPr>
            </a:lvl1pPr>
            <a:lvl2pPr indent="-406400" lvl="1" marL="914400">
              <a:lnSpc>
                <a:spcPct val="80000"/>
              </a:lnSpc>
              <a:spcBef>
                <a:spcPts val="0"/>
              </a:spcBef>
              <a:spcAft>
                <a:spcPts val="0"/>
              </a:spcAft>
              <a:buClr>
                <a:schemeClr val="accent2"/>
              </a:buClr>
              <a:buSzPts val="2800"/>
              <a:buChar char="○"/>
              <a:defRPr sz="2800">
                <a:solidFill>
                  <a:schemeClr val="accent2"/>
                </a:solidFill>
              </a:defRPr>
            </a:lvl2pPr>
            <a:lvl3pPr indent="-406400" lvl="2" marL="1371600">
              <a:lnSpc>
                <a:spcPct val="80000"/>
              </a:lnSpc>
              <a:spcBef>
                <a:spcPts val="0"/>
              </a:spcBef>
              <a:spcAft>
                <a:spcPts val="0"/>
              </a:spcAft>
              <a:buClr>
                <a:schemeClr val="accent2"/>
              </a:buClr>
              <a:buSzPts val="2800"/>
              <a:buChar char="■"/>
              <a:defRPr sz="2800">
                <a:solidFill>
                  <a:schemeClr val="accent2"/>
                </a:solidFill>
              </a:defRPr>
            </a:lvl3pPr>
            <a:lvl4pPr indent="-406400" lvl="3" marL="1828800">
              <a:lnSpc>
                <a:spcPct val="80000"/>
              </a:lnSpc>
              <a:spcBef>
                <a:spcPts val="0"/>
              </a:spcBef>
              <a:spcAft>
                <a:spcPts val="0"/>
              </a:spcAft>
              <a:buClr>
                <a:schemeClr val="accent2"/>
              </a:buClr>
              <a:buSzPts val="2800"/>
              <a:buChar char="●"/>
              <a:defRPr sz="2800">
                <a:solidFill>
                  <a:schemeClr val="accent2"/>
                </a:solidFill>
              </a:defRPr>
            </a:lvl4pPr>
            <a:lvl5pPr indent="-406400" lvl="4" marL="2286000">
              <a:lnSpc>
                <a:spcPct val="80000"/>
              </a:lnSpc>
              <a:spcBef>
                <a:spcPts val="0"/>
              </a:spcBef>
              <a:spcAft>
                <a:spcPts val="0"/>
              </a:spcAft>
              <a:buClr>
                <a:schemeClr val="accent2"/>
              </a:buClr>
              <a:buSzPts val="2800"/>
              <a:buChar char="○"/>
              <a:defRPr sz="2800">
                <a:solidFill>
                  <a:schemeClr val="accent2"/>
                </a:solidFill>
              </a:defRPr>
            </a:lvl5pPr>
            <a:lvl6pPr indent="-406400" lvl="5" marL="2743200">
              <a:lnSpc>
                <a:spcPct val="80000"/>
              </a:lnSpc>
              <a:spcBef>
                <a:spcPts val="0"/>
              </a:spcBef>
              <a:spcAft>
                <a:spcPts val="0"/>
              </a:spcAft>
              <a:buClr>
                <a:schemeClr val="accent2"/>
              </a:buClr>
              <a:buSzPts val="2800"/>
              <a:buChar char="■"/>
              <a:defRPr sz="2800">
                <a:solidFill>
                  <a:schemeClr val="accent2"/>
                </a:solidFill>
              </a:defRPr>
            </a:lvl6pPr>
            <a:lvl7pPr indent="-406400" lvl="6" marL="3200400">
              <a:lnSpc>
                <a:spcPct val="80000"/>
              </a:lnSpc>
              <a:spcBef>
                <a:spcPts val="0"/>
              </a:spcBef>
              <a:spcAft>
                <a:spcPts val="0"/>
              </a:spcAft>
              <a:buClr>
                <a:schemeClr val="accent2"/>
              </a:buClr>
              <a:buSzPts val="2800"/>
              <a:buChar char="●"/>
              <a:defRPr sz="2800">
                <a:solidFill>
                  <a:schemeClr val="accent2"/>
                </a:solidFill>
              </a:defRPr>
            </a:lvl7pPr>
            <a:lvl8pPr indent="-406400" lvl="7" marL="3657600">
              <a:lnSpc>
                <a:spcPct val="80000"/>
              </a:lnSpc>
              <a:spcBef>
                <a:spcPts val="0"/>
              </a:spcBef>
              <a:spcAft>
                <a:spcPts val="0"/>
              </a:spcAft>
              <a:buClr>
                <a:schemeClr val="accent2"/>
              </a:buClr>
              <a:buSzPts val="2800"/>
              <a:buChar char="○"/>
              <a:defRPr sz="2800">
                <a:solidFill>
                  <a:schemeClr val="accent2"/>
                </a:solidFill>
              </a:defRPr>
            </a:lvl8pPr>
            <a:lvl9pPr indent="-406400" lvl="8" marL="4114800">
              <a:lnSpc>
                <a:spcPct val="80000"/>
              </a:lnSpc>
              <a:spcBef>
                <a:spcPts val="0"/>
              </a:spcBef>
              <a:spcAft>
                <a:spcPts val="0"/>
              </a:spcAft>
              <a:buClr>
                <a:schemeClr val="accent2"/>
              </a:buClr>
              <a:buSzPts val="2800"/>
              <a:buChar char="■"/>
              <a:defRPr sz="2800">
                <a:solidFill>
                  <a:schemeClr val="accent2"/>
                </a:solidFill>
              </a:defRPr>
            </a:lvl9pPr>
          </a:lstStyle>
          <a:p/>
        </p:txBody>
      </p:sp>
      <p:sp>
        <p:nvSpPr>
          <p:cNvPr id="627" name="Google Shape;627;p84"/>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94">
          <p15:clr>
            <a:srgbClr val="E46962"/>
          </p15:clr>
        </p15:guide>
        <p15:guide id="2" orient="horz" pos="504">
          <p15:clr>
            <a:srgbClr val="E46962"/>
          </p15:clr>
        </p15:guide>
      </p15:sldGuideLst>
    </p:ext>
  </p:extLst>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 Graphic">
  <p:cSld name="CUSTOM_12">
    <p:bg>
      <p:bgPr>
        <a:solidFill>
          <a:schemeClr val="dk1"/>
        </a:solidFill>
      </p:bgPr>
    </p:bg>
    <p:spTree>
      <p:nvGrpSpPr>
        <p:cNvPr id="628" name="Shape 628"/>
        <p:cNvGrpSpPr/>
        <p:nvPr/>
      </p:nvGrpSpPr>
      <p:grpSpPr>
        <a:xfrm>
          <a:off x="0" y="0"/>
          <a:ext cx="0" cy="0"/>
          <a:chOff x="0" y="0"/>
          <a:chExt cx="0" cy="0"/>
        </a:xfrm>
      </p:grpSpPr>
      <p:sp>
        <p:nvSpPr>
          <p:cNvPr id="629" name="Google Shape;629;p85"/>
          <p:cNvSpPr txBox="1"/>
          <p:nvPr>
            <p:ph idx="1" type="body"/>
          </p:nvPr>
        </p:nvSpPr>
        <p:spPr>
          <a:xfrm>
            <a:off x="569725" y="3435300"/>
            <a:ext cx="2884200" cy="1185300"/>
          </a:xfrm>
          <a:prstGeom prst="rect">
            <a:avLst/>
          </a:prstGeom>
        </p:spPr>
        <p:txBody>
          <a:bodyPr anchorCtr="0" anchor="b"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630" name="Google Shape;630;p85"/>
          <p:cNvSpPr txBox="1"/>
          <p:nvPr>
            <p:ph idx="2" type="subTitle"/>
          </p:nvPr>
        </p:nvSpPr>
        <p:spPr>
          <a:xfrm>
            <a:off x="466802" y="445100"/>
            <a:ext cx="2403600" cy="537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p:txBody>
      </p:sp>
      <p:sp>
        <p:nvSpPr>
          <p:cNvPr id="631" name="Google Shape;631;p8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1">
          <p15:clr>
            <a:srgbClr val="E46962"/>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_1">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spAutoFit/>
          </a:bodyPr>
          <a:lstStyle>
            <a:lvl1pPr indent="-228600" lvl="0" marL="457200">
              <a:spcBef>
                <a:spcPts val="0"/>
              </a:spcBef>
              <a:spcAft>
                <a:spcPts val="0"/>
              </a:spcAft>
              <a:buSzPts val="1700"/>
              <a:buNone/>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1.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78.xml"/><Relationship Id="rId20" Type="http://schemas.openxmlformats.org/officeDocument/2006/relationships/slideLayout" Target="../slideLayouts/slideLayout58.xml"/><Relationship Id="rId42" Type="http://schemas.openxmlformats.org/officeDocument/2006/relationships/slideLayout" Target="../slideLayouts/slideLayout80.xml"/><Relationship Id="rId41" Type="http://schemas.openxmlformats.org/officeDocument/2006/relationships/slideLayout" Target="../slideLayouts/slideLayout79.xml"/><Relationship Id="rId22" Type="http://schemas.openxmlformats.org/officeDocument/2006/relationships/slideLayout" Target="../slideLayouts/slideLayout60.xml"/><Relationship Id="rId44" Type="http://schemas.openxmlformats.org/officeDocument/2006/relationships/slideLayout" Target="../slideLayouts/slideLayout82.xml"/><Relationship Id="rId21" Type="http://schemas.openxmlformats.org/officeDocument/2006/relationships/slideLayout" Target="../slideLayouts/slideLayout59.xml"/><Relationship Id="rId43" Type="http://schemas.openxmlformats.org/officeDocument/2006/relationships/slideLayout" Target="../slideLayouts/slideLayout81.xml"/><Relationship Id="rId24" Type="http://schemas.openxmlformats.org/officeDocument/2006/relationships/slideLayout" Target="../slideLayouts/slideLayout62.xml"/><Relationship Id="rId46" Type="http://schemas.openxmlformats.org/officeDocument/2006/relationships/theme" Target="../theme/theme3.xml"/><Relationship Id="rId23" Type="http://schemas.openxmlformats.org/officeDocument/2006/relationships/slideLayout" Target="../slideLayouts/slideLayout61.xml"/><Relationship Id="rId45" Type="http://schemas.openxmlformats.org/officeDocument/2006/relationships/slideLayout" Target="../slideLayouts/slideLayout83.xml"/><Relationship Id="rId1" Type="http://schemas.openxmlformats.org/officeDocument/2006/relationships/slideLayout" Target="../slideLayouts/slideLayout39.xml"/><Relationship Id="rId2" Type="http://schemas.openxmlformats.org/officeDocument/2006/relationships/slideLayout" Target="../slideLayouts/slideLayout40.xml"/><Relationship Id="rId3" Type="http://schemas.openxmlformats.org/officeDocument/2006/relationships/slideLayout" Target="../slideLayouts/slideLayout41.xml"/><Relationship Id="rId4" Type="http://schemas.openxmlformats.org/officeDocument/2006/relationships/slideLayout" Target="../slideLayouts/slideLayout42.xml"/><Relationship Id="rId9" Type="http://schemas.openxmlformats.org/officeDocument/2006/relationships/slideLayout" Target="../slideLayouts/slideLayout47.xml"/><Relationship Id="rId26" Type="http://schemas.openxmlformats.org/officeDocument/2006/relationships/slideLayout" Target="../slideLayouts/slideLayout64.xml"/><Relationship Id="rId25" Type="http://schemas.openxmlformats.org/officeDocument/2006/relationships/slideLayout" Target="../slideLayouts/slideLayout63.xml"/><Relationship Id="rId28" Type="http://schemas.openxmlformats.org/officeDocument/2006/relationships/slideLayout" Target="../slideLayouts/slideLayout66.xml"/><Relationship Id="rId27" Type="http://schemas.openxmlformats.org/officeDocument/2006/relationships/slideLayout" Target="../slideLayouts/slideLayout65.xml"/><Relationship Id="rId5" Type="http://schemas.openxmlformats.org/officeDocument/2006/relationships/slideLayout" Target="../slideLayouts/slideLayout43.xml"/><Relationship Id="rId6" Type="http://schemas.openxmlformats.org/officeDocument/2006/relationships/slideLayout" Target="../slideLayouts/slideLayout44.xml"/><Relationship Id="rId29" Type="http://schemas.openxmlformats.org/officeDocument/2006/relationships/slideLayout" Target="../slideLayouts/slideLayout67.xml"/><Relationship Id="rId7" Type="http://schemas.openxmlformats.org/officeDocument/2006/relationships/slideLayout" Target="../slideLayouts/slideLayout45.xml"/><Relationship Id="rId8" Type="http://schemas.openxmlformats.org/officeDocument/2006/relationships/slideLayout" Target="../slideLayouts/slideLayout46.xml"/><Relationship Id="rId31" Type="http://schemas.openxmlformats.org/officeDocument/2006/relationships/slideLayout" Target="../slideLayouts/slideLayout69.xml"/><Relationship Id="rId30" Type="http://schemas.openxmlformats.org/officeDocument/2006/relationships/slideLayout" Target="../slideLayouts/slideLayout68.xml"/><Relationship Id="rId11" Type="http://schemas.openxmlformats.org/officeDocument/2006/relationships/slideLayout" Target="../slideLayouts/slideLayout49.xml"/><Relationship Id="rId33" Type="http://schemas.openxmlformats.org/officeDocument/2006/relationships/slideLayout" Target="../slideLayouts/slideLayout71.xml"/><Relationship Id="rId10" Type="http://schemas.openxmlformats.org/officeDocument/2006/relationships/slideLayout" Target="../slideLayouts/slideLayout48.xml"/><Relationship Id="rId32" Type="http://schemas.openxmlformats.org/officeDocument/2006/relationships/slideLayout" Target="../slideLayouts/slideLayout70.xml"/><Relationship Id="rId13" Type="http://schemas.openxmlformats.org/officeDocument/2006/relationships/slideLayout" Target="../slideLayouts/slideLayout51.xml"/><Relationship Id="rId35" Type="http://schemas.openxmlformats.org/officeDocument/2006/relationships/slideLayout" Target="../slideLayouts/slideLayout73.xml"/><Relationship Id="rId12" Type="http://schemas.openxmlformats.org/officeDocument/2006/relationships/slideLayout" Target="../slideLayouts/slideLayout50.xml"/><Relationship Id="rId34" Type="http://schemas.openxmlformats.org/officeDocument/2006/relationships/slideLayout" Target="../slideLayouts/slideLayout72.xml"/><Relationship Id="rId15" Type="http://schemas.openxmlformats.org/officeDocument/2006/relationships/slideLayout" Target="../slideLayouts/slideLayout53.xml"/><Relationship Id="rId37" Type="http://schemas.openxmlformats.org/officeDocument/2006/relationships/slideLayout" Target="../slideLayouts/slideLayout75.xml"/><Relationship Id="rId14" Type="http://schemas.openxmlformats.org/officeDocument/2006/relationships/slideLayout" Target="../slideLayouts/slideLayout52.xml"/><Relationship Id="rId36" Type="http://schemas.openxmlformats.org/officeDocument/2006/relationships/slideLayout" Target="../slideLayouts/slideLayout74.xml"/><Relationship Id="rId17" Type="http://schemas.openxmlformats.org/officeDocument/2006/relationships/slideLayout" Target="../slideLayouts/slideLayout55.xml"/><Relationship Id="rId39" Type="http://schemas.openxmlformats.org/officeDocument/2006/relationships/slideLayout" Target="../slideLayouts/slideLayout77.xml"/><Relationship Id="rId16" Type="http://schemas.openxmlformats.org/officeDocument/2006/relationships/slideLayout" Target="../slideLayouts/slideLayout54.xml"/><Relationship Id="rId38" Type="http://schemas.openxmlformats.org/officeDocument/2006/relationships/slideLayout" Target="../slideLayouts/slideLayout76.xml"/><Relationship Id="rId19" Type="http://schemas.openxmlformats.org/officeDocument/2006/relationships/slideLayout" Target="../slideLayouts/slideLayout57.xml"/><Relationship Id="rId18" Type="http://schemas.openxmlformats.org/officeDocument/2006/relationships/slideLayout" Target="../slideLayouts/slideLayout5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475600" cy="572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1pPr>
            <a:lvl2pPr lvl="1">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2pPr>
            <a:lvl3pPr lvl="2">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3pPr>
            <a:lvl4pPr lvl="3">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4pPr>
            <a:lvl5pPr lvl="4">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5pPr>
            <a:lvl6pPr lvl="5">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6pPr>
            <a:lvl7pPr lvl="6">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7pPr>
            <a:lvl8pPr lvl="7">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8pPr>
            <a:lvl9pPr lvl="8">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9pPr>
          </a:lstStyle>
          <a:p/>
        </p:txBody>
      </p:sp>
      <p:sp>
        <p:nvSpPr>
          <p:cNvPr id="7" name="Google Shape;7;p1"/>
          <p:cNvSpPr txBox="1"/>
          <p:nvPr>
            <p:ph idx="1" type="body"/>
          </p:nvPr>
        </p:nvSpPr>
        <p:spPr>
          <a:xfrm>
            <a:off x="311700" y="1152475"/>
            <a:ext cx="8475600" cy="3416400"/>
          </a:xfrm>
          <a:prstGeom prst="rect">
            <a:avLst/>
          </a:prstGeom>
          <a:noFill/>
          <a:ln>
            <a:noFill/>
          </a:ln>
        </p:spPr>
        <p:txBody>
          <a:bodyPr anchorCtr="0" anchor="t" bIns="91425" lIns="91425" spcFirstLastPara="1" rIns="91425" wrap="square" tIns="91425">
            <a:spAutoFit/>
          </a:bodyPr>
          <a:lstStyle>
            <a:lvl1pPr indent="-336550" lvl="0" marL="457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1pPr>
            <a:lvl2pPr indent="-336550" lvl="1" marL="914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2pPr>
            <a:lvl3pPr indent="-336550" lvl="2" marL="1371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3pPr>
            <a:lvl4pPr indent="-336550" lvl="3" marL="1828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4pPr>
            <a:lvl5pPr indent="-336550" lvl="4" marL="22860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5pPr>
            <a:lvl6pPr indent="-336550" lvl="5" marL="2743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6pPr>
            <a:lvl7pPr indent="-336550" lvl="6" marL="3200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7pPr>
            <a:lvl8pPr indent="-336550" lvl="7" marL="3657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8pPr>
            <a:lvl9pPr indent="-336550" lvl="8" marL="4114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9pPr>
          </a:lstStyle>
          <a:p/>
        </p:txBody>
      </p:sp>
      <p:sp>
        <p:nvSpPr>
          <p:cNvPr id="8" name="Google Shape;8;p1"/>
          <p:cNvSpPr txBox="1"/>
          <p:nvPr>
            <p:ph idx="12" type="sldNum"/>
          </p:nvPr>
        </p:nvSpPr>
        <p:spPr>
          <a:xfrm>
            <a:off x="8260675" y="205550"/>
            <a:ext cx="548700" cy="292500"/>
          </a:xfrm>
          <a:prstGeom prst="rect">
            <a:avLst/>
          </a:prstGeom>
          <a:noFill/>
          <a:ln>
            <a:noFill/>
          </a:ln>
        </p:spPr>
        <p:txBody>
          <a:bodyPr anchorCtr="0" anchor="t" bIns="91425" lIns="91425" spcFirstLastPara="1" rIns="91425" wrap="square" tIns="91425">
            <a:normAutofit/>
          </a:bodyPr>
          <a:lstStyle>
            <a:lvl1pPr lvl="0" algn="r">
              <a:buNone/>
              <a:defRPr sz="700">
                <a:solidFill>
                  <a:schemeClr val="dk1"/>
                </a:solidFill>
                <a:latin typeface="Inter Tight SemiBold"/>
                <a:ea typeface="Inter Tight SemiBold"/>
                <a:cs typeface="Inter Tight SemiBold"/>
                <a:sym typeface="Inter Tight SemiBold"/>
              </a:defRPr>
            </a:lvl1pPr>
            <a:lvl2pPr lvl="1" algn="r">
              <a:buNone/>
              <a:defRPr sz="700">
                <a:solidFill>
                  <a:schemeClr val="dk1"/>
                </a:solidFill>
                <a:latin typeface="Inter Tight SemiBold"/>
                <a:ea typeface="Inter Tight SemiBold"/>
                <a:cs typeface="Inter Tight SemiBold"/>
                <a:sym typeface="Inter Tight SemiBold"/>
              </a:defRPr>
            </a:lvl2pPr>
            <a:lvl3pPr lvl="2" algn="r">
              <a:buNone/>
              <a:defRPr sz="700">
                <a:solidFill>
                  <a:schemeClr val="dk1"/>
                </a:solidFill>
                <a:latin typeface="Inter Tight SemiBold"/>
                <a:ea typeface="Inter Tight SemiBold"/>
                <a:cs typeface="Inter Tight SemiBold"/>
                <a:sym typeface="Inter Tight SemiBold"/>
              </a:defRPr>
            </a:lvl3pPr>
            <a:lvl4pPr lvl="3" algn="r">
              <a:buNone/>
              <a:defRPr sz="700">
                <a:solidFill>
                  <a:schemeClr val="dk1"/>
                </a:solidFill>
                <a:latin typeface="Inter Tight SemiBold"/>
                <a:ea typeface="Inter Tight SemiBold"/>
                <a:cs typeface="Inter Tight SemiBold"/>
                <a:sym typeface="Inter Tight SemiBold"/>
              </a:defRPr>
            </a:lvl4pPr>
            <a:lvl5pPr lvl="4" algn="r">
              <a:buNone/>
              <a:defRPr sz="700">
                <a:solidFill>
                  <a:schemeClr val="dk1"/>
                </a:solidFill>
                <a:latin typeface="Inter Tight SemiBold"/>
                <a:ea typeface="Inter Tight SemiBold"/>
                <a:cs typeface="Inter Tight SemiBold"/>
                <a:sym typeface="Inter Tight SemiBold"/>
              </a:defRPr>
            </a:lvl5pPr>
            <a:lvl6pPr lvl="5" algn="r">
              <a:buNone/>
              <a:defRPr sz="700">
                <a:solidFill>
                  <a:schemeClr val="dk1"/>
                </a:solidFill>
                <a:latin typeface="Inter Tight SemiBold"/>
                <a:ea typeface="Inter Tight SemiBold"/>
                <a:cs typeface="Inter Tight SemiBold"/>
                <a:sym typeface="Inter Tight SemiBold"/>
              </a:defRPr>
            </a:lvl6pPr>
            <a:lvl7pPr lvl="6" algn="r">
              <a:buNone/>
              <a:defRPr sz="700">
                <a:solidFill>
                  <a:schemeClr val="dk1"/>
                </a:solidFill>
                <a:latin typeface="Inter Tight SemiBold"/>
                <a:ea typeface="Inter Tight SemiBold"/>
                <a:cs typeface="Inter Tight SemiBold"/>
                <a:sym typeface="Inter Tight SemiBold"/>
              </a:defRPr>
            </a:lvl7pPr>
            <a:lvl8pPr lvl="7" algn="r">
              <a:buNone/>
              <a:defRPr sz="700">
                <a:solidFill>
                  <a:schemeClr val="dk1"/>
                </a:solidFill>
                <a:latin typeface="Inter Tight SemiBold"/>
                <a:ea typeface="Inter Tight SemiBold"/>
                <a:cs typeface="Inter Tight SemiBold"/>
                <a:sym typeface="Inter Tight SemiBold"/>
              </a:defRPr>
            </a:lvl8pPr>
            <a:lvl9pPr lvl="8" algn="r">
              <a:buNone/>
              <a:defRPr sz="700">
                <a:solidFill>
                  <a:schemeClr val="dk1"/>
                </a:solidFill>
                <a:latin typeface="Inter Tight SemiBold"/>
                <a:ea typeface="Inter Tight SemiBold"/>
                <a:cs typeface="Inter Tight SemiBold"/>
                <a:sym typeface="Inter Tight SemiBol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15" name="Shape 315"/>
        <p:cNvGrpSpPr/>
        <p:nvPr/>
      </p:nvGrpSpPr>
      <p:grpSpPr>
        <a:xfrm>
          <a:off x="0" y="0"/>
          <a:ext cx="0" cy="0"/>
          <a:chOff x="0" y="0"/>
          <a:chExt cx="0" cy="0"/>
        </a:xfrm>
      </p:grpSpPr>
      <p:sp>
        <p:nvSpPr>
          <p:cNvPr id="316" name="Google Shape;316;p40"/>
          <p:cNvSpPr txBox="1"/>
          <p:nvPr>
            <p:ph type="title"/>
          </p:nvPr>
        </p:nvSpPr>
        <p:spPr>
          <a:xfrm>
            <a:off x="459950" y="300125"/>
            <a:ext cx="8353800" cy="838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p:txBody>
      </p:sp>
      <p:sp>
        <p:nvSpPr>
          <p:cNvPr id="317" name="Google Shape;317;p40"/>
          <p:cNvSpPr txBox="1"/>
          <p:nvPr>
            <p:ph idx="1" type="body"/>
          </p:nvPr>
        </p:nvSpPr>
        <p:spPr>
          <a:xfrm>
            <a:off x="536575" y="2676025"/>
            <a:ext cx="5275500" cy="2201100"/>
          </a:xfrm>
          <a:prstGeom prst="rect">
            <a:avLst/>
          </a:prstGeom>
          <a:noFill/>
          <a:ln>
            <a:noFill/>
          </a:ln>
        </p:spPr>
        <p:txBody>
          <a:bodyPr anchorCtr="0" anchor="t" bIns="91425" lIns="91425" spcFirstLastPara="1" rIns="91425" wrap="square" tIns="91425">
            <a:noAutofit/>
          </a:bodyPr>
          <a:lstStyle>
            <a:lvl1pPr indent="-323850" lvl="0" marL="45720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indent="-317500" lvl="1" marL="9144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indent="-311150" lvl="2" marL="137160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indent="-304800" lvl="3" marL="1828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indent="-298450" lvl="4" marL="228600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indent="-292100" lvl="5" marL="27432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indent="-285750" lvl="6" marL="320040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indent="-279400" lvl="7" marL="36576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indent="-273050" lvl="8" marL="411480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p:txBody>
      </p:sp>
      <p:sp>
        <p:nvSpPr>
          <p:cNvPr id="318" name="Google Shape;318;p4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 id="2147483702" r:id="rId17"/>
    <p:sldLayoutId id="2147483703" r:id="rId18"/>
    <p:sldLayoutId id="2147483704" r:id="rId19"/>
    <p:sldLayoutId id="2147483705" r:id="rId20"/>
    <p:sldLayoutId id="2147483706" r:id="rId21"/>
    <p:sldLayoutId id="2147483707" r:id="rId22"/>
    <p:sldLayoutId id="2147483708" r:id="rId23"/>
    <p:sldLayoutId id="2147483709" r:id="rId24"/>
    <p:sldLayoutId id="2147483710" r:id="rId25"/>
    <p:sldLayoutId id="2147483711" r:id="rId26"/>
    <p:sldLayoutId id="2147483712" r:id="rId27"/>
    <p:sldLayoutId id="2147483713" r:id="rId28"/>
    <p:sldLayoutId id="2147483714" r:id="rId29"/>
    <p:sldLayoutId id="2147483715" r:id="rId30"/>
    <p:sldLayoutId id="2147483716" r:id="rId31"/>
    <p:sldLayoutId id="2147483717" r:id="rId32"/>
    <p:sldLayoutId id="2147483718" r:id="rId33"/>
    <p:sldLayoutId id="2147483719" r:id="rId34"/>
    <p:sldLayoutId id="2147483720" r:id="rId35"/>
    <p:sldLayoutId id="2147483721" r:id="rId36"/>
    <p:sldLayoutId id="2147483722" r:id="rId37"/>
    <p:sldLayoutId id="2147483723" r:id="rId38"/>
    <p:sldLayoutId id="2147483724" r:id="rId39"/>
    <p:sldLayoutId id="2147483725" r:id="rId40"/>
    <p:sldLayoutId id="2147483726" r:id="rId41"/>
    <p:sldLayoutId id="2147483727" r:id="rId42"/>
    <p:sldLayoutId id="2147483728" r:id="rId43"/>
    <p:sldLayoutId id="2147483729" r:id="rId44"/>
    <p:sldLayoutId id="2147483730" r:id="rId4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1.xml"/><Relationship Id="rId2" Type="http://schemas.openxmlformats.org/officeDocument/2006/relationships/notesSlide" Target="../notesSlides/notesSlide25.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86"/>
          <p:cNvSpPr txBox="1"/>
          <p:nvPr>
            <p:ph type="title"/>
          </p:nvPr>
        </p:nvSpPr>
        <p:spPr>
          <a:xfrm>
            <a:off x="632850" y="1124700"/>
            <a:ext cx="7878300" cy="17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None/>
            </a:pPr>
            <a:r>
              <a:rPr lang="en" sz="2800"/>
              <a:t>IMPROVING TOURNAMENT </a:t>
            </a:r>
            <a:endParaRPr sz="2800"/>
          </a:p>
          <a:p>
            <a:pPr indent="0" lvl="0" marL="0" rtl="0" algn="ctr">
              <a:spcBef>
                <a:spcPts val="0"/>
              </a:spcBef>
              <a:spcAft>
                <a:spcPts val="0"/>
              </a:spcAft>
              <a:buClr>
                <a:schemeClr val="lt1"/>
              </a:buClr>
              <a:buSzPts val="1100"/>
              <a:buNone/>
            </a:pPr>
            <a:r>
              <a:rPr lang="en" sz="2800"/>
              <a:t>SOFTWARE FOR</a:t>
            </a:r>
            <a:endParaRPr sz="2800"/>
          </a:p>
          <a:p>
            <a:pPr indent="0" lvl="0" marL="0" rtl="0" algn="ctr">
              <a:spcBef>
                <a:spcPts val="0"/>
              </a:spcBef>
              <a:spcAft>
                <a:spcPts val="0"/>
              </a:spcAft>
              <a:buClr>
                <a:schemeClr val="lt1"/>
              </a:buClr>
              <a:buSzPts val="1100"/>
              <a:buNone/>
            </a:pPr>
            <a:r>
              <a:rPr lang="en" sz="2800"/>
              <a:t>MAGIC: THE GATHERING AND OTHER COMPETITIONS</a:t>
            </a:r>
            <a:endParaRPr sz="2800"/>
          </a:p>
        </p:txBody>
      </p:sp>
      <p:sp>
        <p:nvSpPr>
          <p:cNvPr id="637" name="Google Shape;637;p86"/>
          <p:cNvSpPr txBox="1"/>
          <p:nvPr>
            <p:ph idx="1" type="body"/>
          </p:nvPr>
        </p:nvSpPr>
        <p:spPr>
          <a:xfrm>
            <a:off x="4046100" y="4256700"/>
            <a:ext cx="1051800" cy="148800"/>
          </a:xfrm>
          <a:prstGeom prst="rect">
            <a:avLst/>
          </a:prstGeom>
        </p:spPr>
        <p:txBody>
          <a:bodyPr anchorCtr="0" anchor="ctr" bIns="0" lIns="0" spcFirstLastPara="1" rIns="0" wrap="square" tIns="0">
            <a:normAutofit lnSpcReduction="20000"/>
          </a:bodyPr>
          <a:lstStyle/>
          <a:p>
            <a:pPr indent="0" lvl="0" marL="0" rtl="0" algn="l">
              <a:spcBef>
                <a:spcPts val="0"/>
              </a:spcBef>
              <a:spcAft>
                <a:spcPts val="0"/>
              </a:spcAft>
              <a:buNone/>
            </a:pPr>
            <a:r>
              <a:rPr lang="en"/>
              <a:t> MAT BAKARICH</a:t>
            </a:r>
            <a:endParaRPr/>
          </a:p>
        </p:txBody>
      </p:sp>
      <p:sp>
        <p:nvSpPr>
          <p:cNvPr id="638" name="Google Shape;638;p86"/>
          <p:cNvSpPr txBox="1"/>
          <p:nvPr>
            <p:ph idx="2" type="subTitle"/>
          </p:nvPr>
        </p:nvSpPr>
        <p:spPr>
          <a:xfrm>
            <a:off x="2857500" y="2902000"/>
            <a:ext cx="3765600" cy="93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None/>
            </a:pPr>
            <a:r>
              <a:rPr lang="en"/>
              <a:t>December 5,</a:t>
            </a:r>
            <a:endParaRPr/>
          </a:p>
          <a:p>
            <a:pPr indent="0" lvl="0" marL="0" rtl="0" algn="ctr">
              <a:spcBef>
                <a:spcPts val="0"/>
              </a:spcBef>
              <a:spcAft>
                <a:spcPts val="0"/>
              </a:spcAft>
              <a:buClr>
                <a:schemeClr val="lt1"/>
              </a:buClr>
              <a:buSzPts val="1100"/>
              <a:buNone/>
            </a:pPr>
            <a:r>
              <a:rPr lang="en"/>
              <a:t>2024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95"/>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Current Software Solutions</a:t>
            </a:r>
            <a:endParaRPr/>
          </a:p>
        </p:txBody>
      </p:sp>
      <p:sp>
        <p:nvSpPr>
          <p:cNvPr id="717" name="Google Shape;717;p95"/>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E</a:t>
            </a:r>
            <a:r>
              <a:rPr lang="en" sz="2000"/>
              <a:t>xisting options for tournament organization do not currently feature a way to display a map with a seating location displayed to the </a:t>
            </a:r>
            <a:r>
              <a:rPr lang="en" sz="2000"/>
              <a:t>individual</a:t>
            </a:r>
            <a:r>
              <a:rPr lang="en" sz="2000"/>
              <a:t> player. Existing software </a:t>
            </a:r>
            <a:r>
              <a:rPr lang="en" sz="2000"/>
              <a:t>solutions</a:t>
            </a:r>
            <a:r>
              <a:rPr lang="en" sz="2000"/>
              <a:t> have many of the same current features as EventLink and Companion App. Other options like melee or challonge operate fully in-browser and do not have companion applications for the tournament entrant. The Companion App currently uses location data for the Event Locator to help players find local events to join.</a:t>
            </a:r>
            <a:endParaRPr sz="2000"/>
          </a:p>
        </p:txBody>
      </p:sp>
      <p:sp>
        <p:nvSpPr>
          <p:cNvPr id="718" name="Google Shape;718;p9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96"/>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The Future</a:t>
            </a:r>
            <a:endParaRPr/>
          </a:p>
        </p:txBody>
      </p:sp>
      <p:sp>
        <p:nvSpPr>
          <p:cNvPr id="724" name="Google Shape;724;p96"/>
          <p:cNvSpPr txBox="1"/>
          <p:nvPr>
            <p:ph idx="2" type="body"/>
          </p:nvPr>
        </p:nvSpPr>
        <p:spPr>
          <a:xfrm>
            <a:off x="802050" y="203567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Tournament rounds are timed, but any delays add to the length of the tournament. By adding this feature to the M:tG tournament software, we can improve user experience through </a:t>
            </a:r>
            <a:r>
              <a:rPr lang="en" sz="1700"/>
              <a:t>easier</a:t>
            </a:r>
            <a:r>
              <a:rPr lang="en" sz="1700"/>
              <a:t> access to information and through time-saving logistics. The sooner </a:t>
            </a:r>
            <a:r>
              <a:rPr lang="en" sz="1700"/>
              <a:t>players</a:t>
            </a:r>
            <a:r>
              <a:rPr lang="en" sz="1700"/>
              <a:t> know where they are seated for a round, the sooner the round can begin and complete, and the sooner the next one can begin. These events average about 1 hr per round of competition, an efficiently organized event can be a great time, but a poorly organized one can </a:t>
            </a:r>
            <a:r>
              <a:rPr lang="en" sz="1700"/>
              <a:t>drag on for many extra hours. Prevent upset players and staff by keeping events manageable. The standard time allotted to find your seat at the start of a round is 10 minutes, by getting information to players sooner, we can cut this time by half.</a:t>
            </a:r>
            <a:endParaRPr sz="1700"/>
          </a:p>
        </p:txBody>
      </p:sp>
      <p:sp>
        <p:nvSpPr>
          <p:cNvPr id="725" name="Google Shape;725;p9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97"/>
          <p:cNvSpPr txBox="1"/>
          <p:nvPr>
            <p:ph type="title"/>
          </p:nvPr>
        </p:nvSpPr>
        <p:spPr>
          <a:xfrm>
            <a:off x="697350" y="3071825"/>
            <a:ext cx="7749300" cy="87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Real-World Applications</a:t>
            </a:r>
            <a:endParaRPr/>
          </a:p>
          <a:p>
            <a:pPr indent="0" lvl="0" marL="0" rtl="0" algn="ctr">
              <a:spcBef>
                <a:spcPts val="0"/>
              </a:spcBef>
              <a:spcAft>
                <a:spcPts val="0"/>
              </a:spcAft>
              <a:buNone/>
            </a:pPr>
            <a:r>
              <a:t/>
            </a:r>
            <a:endParaRPr/>
          </a:p>
        </p:txBody>
      </p:sp>
      <p:sp>
        <p:nvSpPr>
          <p:cNvPr id="731" name="Google Shape;731;p97"/>
          <p:cNvSpPr txBox="1"/>
          <p:nvPr>
            <p:ph idx="2" type="title"/>
          </p:nvPr>
        </p:nvSpPr>
        <p:spPr>
          <a:xfrm>
            <a:off x="3278250" y="1194450"/>
            <a:ext cx="2587500" cy="18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p98"/>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APPLICATIONS:</a:t>
            </a:r>
            <a:endParaRPr/>
          </a:p>
        </p:txBody>
      </p:sp>
      <p:sp>
        <p:nvSpPr>
          <p:cNvPr id="737" name="Google Shape;737;p98"/>
          <p:cNvSpPr txBox="1"/>
          <p:nvPr>
            <p:ph idx="2" type="body"/>
          </p:nvPr>
        </p:nvSpPr>
        <p:spPr>
          <a:xfrm>
            <a:off x="480425" y="610475"/>
            <a:ext cx="48783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Real-world possibilities for use cases for a player seating map.</a:t>
            </a:r>
            <a:endParaRPr/>
          </a:p>
        </p:txBody>
      </p:sp>
      <p:sp>
        <p:nvSpPr>
          <p:cNvPr id="738" name="Google Shape;738;p98"/>
          <p:cNvSpPr txBox="1"/>
          <p:nvPr/>
        </p:nvSpPr>
        <p:spPr>
          <a:xfrm>
            <a:off x="5279375" y="1911125"/>
            <a:ext cx="3237600" cy="1094700"/>
          </a:xfrm>
          <a:prstGeom prst="rect">
            <a:avLst/>
          </a:prstGeom>
          <a:noFill/>
          <a:ln>
            <a:noFill/>
          </a:ln>
        </p:spPr>
        <p:txBody>
          <a:bodyPr anchorCtr="0" anchor="t" bIns="182850" lIns="0" spcFirstLastPara="1" rIns="182850" wrap="square" tIns="0">
            <a:noAutofit/>
          </a:bodyPr>
          <a:lstStyle/>
          <a:p>
            <a:pPr indent="0" lvl="0" marL="0" rtl="0" algn="l">
              <a:lnSpc>
                <a:spcPct val="115000"/>
              </a:lnSpc>
              <a:spcBef>
                <a:spcPts val="0"/>
              </a:spcBef>
              <a:spcAft>
                <a:spcPts val="0"/>
              </a:spcAft>
              <a:buNone/>
            </a:pPr>
            <a:r>
              <a:rPr lang="en" sz="1100">
                <a:solidFill>
                  <a:schemeClr val="lt1"/>
                </a:solidFill>
                <a:latin typeface="Barlow Light"/>
                <a:ea typeface="Barlow Light"/>
                <a:cs typeface="Barlow Light"/>
                <a:sym typeface="Barlow Light"/>
              </a:rPr>
              <a:t>Many fighting video games like Super Smash Bros or the Tekken Series have active tournament communities. These events are held live in-person and sometimes at large scales like in a convention hall. </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2400"/>
              </a:spcAft>
              <a:buNone/>
            </a:pPr>
            <a:r>
              <a:t/>
            </a:r>
            <a:endParaRPr sz="1100">
              <a:solidFill>
                <a:schemeClr val="lt1"/>
              </a:solidFill>
              <a:latin typeface="Barlow Light"/>
              <a:ea typeface="Barlow Light"/>
              <a:cs typeface="Barlow Light"/>
              <a:sym typeface="Barlow Light"/>
            </a:endParaRPr>
          </a:p>
        </p:txBody>
      </p:sp>
      <p:sp>
        <p:nvSpPr>
          <p:cNvPr id="739" name="Google Shape;739;p98"/>
          <p:cNvSpPr txBox="1"/>
          <p:nvPr/>
        </p:nvSpPr>
        <p:spPr>
          <a:xfrm>
            <a:off x="5279375" y="1576485"/>
            <a:ext cx="1860300" cy="346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lt1"/>
                </a:solidFill>
                <a:latin typeface="Hepta Slab Medium"/>
                <a:ea typeface="Hepta Slab Medium"/>
                <a:cs typeface="Hepta Slab Medium"/>
                <a:sym typeface="Hepta Slab Medium"/>
              </a:rPr>
              <a:t>FIGHTING GAMES</a:t>
            </a:r>
            <a:endParaRPr>
              <a:solidFill>
                <a:schemeClr val="lt1"/>
              </a:solidFill>
              <a:latin typeface="Hepta Slab Medium"/>
              <a:ea typeface="Hepta Slab Medium"/>
              <a:cs typeface="Hepta Slab Medium"/>
              <a:sym typeface="Hepta Slab Medium"/>
            </a:endParaRPr>
          </a:p>
        </p:txBody>
      </p:sp>
      <p:sp>
        <p:nvSpPr>
          <p:cNvPr id="740" name="Google Shape;740;p98"/>
          <p:cNvSpPr txBox="1"/>
          <p:nvPr/>
        </p:nvSpPr>
        <p:spPr>
          <a:xfrm>
            <a:off x="5279375" y="3830075"/>
            <a:ext cx="3171000" cy="970500"/>
          </a:xfrm>
          <a:prstGeom prst="rect">
            <a:avLst/>
          </a:prstGeom>
          <a:noFill/>
          <a:ln>
            <a:noFill/>
          </a:ln>
        </p:spPr>
        <p:txBody>
          <a:bodyPr anchorCtr="0" anchor="t" bIns="182850" lIns="0" spcFirstLastPara="1" rIns="182850" wrap="square" tIns="0">
            <a:noAutofit/>
          </a:bodyPr>
          <a:lstStyle/>
          <a:p>
            <a:pPr indent="0" lvl="0" marL="0" rtl="0" algn="l">
              <a:lnSpc>
                <a:spcPct val="115000"/>
              </a:lnSpc>
              <a:spcBef>
                <a:spcPts val="0"/>
              </a:spcBef>
              <a:spcAft>
                <a:spcPts val="0"/>
              </a:spcAft>
              <a:buNone/>
            </a:pPr>
            <a:r>
              <a:rPr lang="en" sz="1100">
                <a:solidFill>
                  <a:schemeClr val="lt1"/>
                </a:solidFill>
                <a:latin typeface="Barlow Light"/>
                <a:ea typeface="Barlow Light"/>
                <a:cs typeface="Barlow Light"/>
                <a:sym typeface="Barlow Light"/>
              </a:rPr>
              <a:t>Similar technology could be used to display which field a sports team meets on and where it is located in a park or sports complex relative to other fields.</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2400"/>
              </a:spcAft>
              <a:buNone/>
            </a:pPr>
            <a:r>
              <a:t/>
            </a:r>
            <a:endParaRPr sz="1100">
              <a:solidFill>
                <a:schemeClr val="lt1"/>
              </a:solidFill>
              <a:latin typeface="Barlow Light"/>
              <a:ea typeface="Barlow Light"/>
              <a:cs typeface="Barlow Light"/>
              <a:sym typeface="Barlow Light"/>
            </a:endParaRPr>
          </a:p>
        </p:txBody>
      </p:sp>
      <p:sp>
        <p:nvSpPr>
          <p:cNvPr id="741" name="Google Shape;741;p98"/>
          <p:cNvSpPr txBox="1"/>
          <p:nvPr/>
        </p:nvSpPr>
        <p:spPr>
          <a:xfrm>
            <a:off x="5316325" y="3384560"/>
            <a:ext cx="1860300" cy="346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lt1"/>
                </a:solidFill>
                <a:latin typeface="Hepta Slab Medium"/>
                <a:ea typeface="Hepta Slab Medium"/>
                <a:cs typeface="Hepta Slab Medium"/>
                <a:sym typeface="Hepta Slab Medium"/>
              </a:rPr>
              <a:t>SPORTS TOURNAMENTS</a:t>
            </a:r>
            <a:endParaRPr>
              <a:solidFill>
                <a:schemeClr val="lt1"/>
              </a:solidFill>
              <a:latin typeface="Hepta Slab Medium"/>
              <a:ea typeface="Hepta Slab Medium"/>
              <a:cs typeface="Hepta Slab Medium"/>
              <a:sym typeface="Hepta Slab Medium"/>
            </a:endParaRPr>
          </a:p>
        </p:txBody>
      </p:sp>
      <p:sp>
        <p:nvSpPr>
          <p:cNvPr id="742" name="Google Shape;742;p98"/>
          <p:cNvSpPr txBox="1"/>
          <p:nvPr/>
        </p:nvSpPr>
        <p:spPr>
          <a:xfrm>
            <a:off x="791150" y="1911125"/>
            <a:ext cx="3273900" cy="871500"/>
          </a:xfrm>
          <a:prstGeom prst="rect">
            <a:avLst/>
          </a:prstGeom>
          <a:noFill/>
          <a:ln>
            <a:noFill/>
          </a:ln>
        </p:spPr>
        <p:txBody>
          <a:bodyPr anchorCtr="0" anchor="t" bIns="182850" lIns="0" spcFirstLastPara="1" rIns="182850" wrap="square" tIns="0">
            <a:noAutofit/>
          </a:bodyPr>
          <a:lstStyle/>
          <a:p>
            <a:pPr indent="0" lvl="0" marL="0" rtl="0" algn="l">
              <a:lnSpc>
                <a:spcPct val="115000"/>
              </a:lnSpc>
              <a:spcBef>
                <a:spcPts val="0"/>
              </a:spcBef>
              <a:spcAft>
                <a:spcPts val="0"/>
              </a:spcAft>
              <a:buNone/>
            </a:pPr>
            <a:r>
              <a:rPr lang="en" sz="1100">
                <a:solidFill>
                  <a:schemeClr val="lt1"/>
                </a:solidFill>
                <a:latin typeface="Barlow Light"/>
                <a:ea typeface="Barlow Light"/>
                <a:cs typeface="Barlow Light"/>
                <a:sym typeface="Barlow Light"/>
              </a:rPr>
              <a:t>When played in-person and not online, Chess is a great example of a tournament setting where a player seating map would be advantageous to both event organizers and competitors.</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2400"/>
              </a:spcAft>
              <a:buNone/>
            </a:pPr>
            <a:r>
              <a:t/>
            </a:r>
            <a:endParaRPr sz="1100">
              <a:solidFill>
                <a:schemeClr val="lt1"/>
              </a:solidFill>
              <a:latin typeface="Barlow Light"/>
              <a:ea typeface="Barlow Light"/>
              <a:cs typeface="Barlow Light"/>
              <a:sym typeface="Barlow Light"/>
            </a:endParaRPr>
          </a:p>
        </p:txBody>
      </p:sp>
      <p:sp>
        <p:nvSpPr>
          <p:cNvPr id="743" name="Google Shape;743;p98"/>
          <p:cNvSpPr txBox="1"/>
          <p:nvPr/>
        </p:nvSpPr>
        <p:spPr>
          <a:xfrm>
            <a:off x="791175" y="1576485"/>
            <a:ext cx="1860300" cy="247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lt1"/>
                </a:solidFill>
                <a:latin typeface="Hepta Slab Medium"/>
                <a:ea typeface="Hepta Slab Medium"/>
                <a:cs typeface="Hepta Slab Medium"/>
                <a:sym typeface="Hepta Slab Medium"/>
              </a:rPr>
              <a:t>CHESS</a:t>
            </a:r>
            <a:endParaRPr>
              <a:solidFill>
                <a:schemeClr val="lt1"/>
              </a:solidFill>
              <a:latin typeface="Hepta Slab Medium"/>
              <a:ea typeface="Hepta Slab Medium"/>
              <a:cs typeface="Hepta Slab Medium"/>
              <a:sym typeface="Hepta Slab Medium"/>
            </a:endParaRPr>
          </a:p>
        </p:txBody>
      </p:sp>
      <p:sp>
        <p:nvSpPr>
          <p:cNvPr id="744" name="Google Shape;744;p98"/>
          <p:cNvSpPr txBox="1"/>
          <p:nvPr/>
        </p:nvSpPr>
        <p:spPr>
          <a:xfrm>
            <a:off x="791150" y="3830075"/>
            <a:ext cx="3273900" cy="970500"/>
          </a:xfrm>
          <a:prstGeom prst="rect">
            <a:avLst/>
          </a:prstGeom>
          <a:noFill/>
          <a:ln>
            <a:noFill/>
          </a:ln>
        </p:spPr>
        <p:txBody>
          <a:bodyPr anchorCtr="0" anchor="t" bIns="182850" lIns="0" spcFirstLastPara="1" rIns="182850" wrap="square" tIns="0">
            <a:noAutofit/>
          </a:bodyPr>
          <a:lstStyle/>
          <a:p>
            <a:pPr indent="0" lvl="0" marL="0" rtl="0" algn="l">
              <a:lnSpc>
                <a:spcPct val="115000"/>
              </a:lnSpc>
              <a:spcBef>
                <a:spcPts val="0"/>
              </a:spcBef>
              <a:spcAft>
                <a:spcPts val="0"/>
              </a:spcAft>
              <a:buNone/>
            </a:pPr>
            <a:r>
              <a:rPr lang="en" sz="1100">
                <a:solidFill>
                  <a:schemeClr val="dk1"/>
                </a:solidFill>
                <a:latin typeface="Barlow Light"/>
                <a:ea typeface="Barlow Light"/>
                <a:cs typeface="Barlow Light"/>
                <a:sym typeface="Barlow Light"/>
              </a:rPr>
              <a:t>We have the possibility to explore other applications for this </a:t>
            </a:r>
            <a:r>
              <a:rPr lang="en" sz="1100">
                <a:solidFill>
                  <a:schemeClr val="dk1"/>
                </a:solidFill>
                <a:latin typeface="Barlow Light"/>
                <a:ea typeface="Barlow Light"/>
                <a:cs typeface="Barlow Light"/>
                <a:sym typeface="Barlow Light"/>
              </a:rPr>
              <a:t>software</a:t>
            </a:r>
            <a:r>
              <a:rPr lang="en" sz="1100">
                <a:solidFill>
                  <a:schemeClr val="dk1"/>
                </a:solidFill>
                <a:latin typeface="Barlow Light"/>
                <a:ea typeface="Barlow Light"/>
                <a:cs typeface="Barlow Light"/>
                <a:sym typeface="Barlow Light"/>
              </a:rPr>
              <a:t> other than just tournaments. It could be adapted for use for displaying booth locations and meeting times to convention attendees.</a:t>
            </a:r>
            <a:endParaRPr sz="1100">
              <a:solidFill>
                <a:schemeClr val="dk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dk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dk1"/>
              </a:solidFill>
              <a:latin typeface="Barlow Light"/>
              <a:ea typeface="Barlow Light"/>
              <a:cs typeface="Barlow Light"/>
              <a:sym typeface="Barlow Light"/>
            </a:endParaRPr>
          </a:p>
          <a:p>
            <a:pPr indent="0" lvl="0" marL="0" rtl="0" algn="l">
              <a:lnSpc>
                <a:spcPct val="115000"/>
              </a:lnSpc>
              <a:spcBef>
                <a:spcPts val="2400"/>
              </a:spcBef>
              <a:spcAft>
                <a:spcPts val="2400"/>
              </a:spcAft>
              <a:buNone/>
            </a:pPr>
            <a:r>
              <a:t/>
            </a:r>
            <a:endParaRPr sz="1100">
              <a:solidFill>
                <a:schemeClr val="dk1"/>
              </a:solidFill>
              <a:latin typeface="Barlow Light"/>
              <a:ea typeface="Barlow Light"/>
              <a:cs typeface="Barlow Light"/>
              <a:sym typeface="Barlow Light"/>
            </a:endParaRPr>
          </a:p>
        </p:txBody>
      </p:sp>
      <p:sp>
        <p:nvSpPr>
          <p:cNvPr id="745" name="Google Shape;745;p98"/>
          <p:cNvSpPr txBox="1"/>
          <p:nvPr/>
        </p:nvSpPr>
        <p:spPr>
          <a:xfrm>
            <a:off x="791175" y="3495407"/>
            <a:ext cx="1860300" cy="346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dk1"/>
                </a:solidFill>
                <a:latin typeface="Hepta Slab Medium"/>
                <a:ea typeface="Hepta Slab Medium"/>
                <a:cs typeface="Hepta Slab Medium"/>
                <a:sym typeface="Hepta Slab Medium"/>
              </a:rPr>
              <a:t>CONVENTIONS</a:t>
            </a:r>
            <a:endParaRPr>
              <a:solidFill>
                <a:schemeClr val="dk1"/>
              </a:solidFill>
              <a:latin typeface="Hepta Slab Medium"/>
              <a:ea typeface="Hepta Slab Medium"/>
              <a:cs typeface="Hepta Slab Medium"/>
              <a:sym typeface="Hepta Slab Medium"/>
            </a:endParaRPr>
          </a:p>
        </p:txBody>
      </p:sp>
      <p:sp>
        <p:nvSpPr>
          <p:cNvPr id="746" name="Google Shape;746;p9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pic>
        <p:nvPicPr>
          <p:cNvPr id="751" name="Google Shape;751;p99"/>
          <p:cNvPicPr preferRelativeResize="0"/>
          <p:nvPr>
            <p:ph idx="2" type="pic"/>
          </p:nvPr>
        </p:nvPicPr>
        <p:blipFill rotWithShape="1">
          <a:blip r:embed="rId3">
            <a:alphaModFix/>
          </a:blip>
          <a:srcRect b="1634" l="0" r="0" t="1625"/>
          <a:stretch/>
        </p:blipFill>
        <p:spPr>
          <a:xfrm>
            <a:off x="5485725" y="523025"/>
            <a:ext cx="3135300" cy="4097700"/>
          </a:xfrm>
          <a:prstGeom prst="roundRect">
            <a:avLst>
              <a:gd fmla="val 16667" name="adj"/>
            </a:avLst>
          </a:prstGeom>
        </p:spPr>
      </p:pic>
      <p:sp>
        <p:nvSpPr>
          <p:cNvPr id="752" name="Google Shape;752;p99"/>
          <p:cNvSpPr txBox="1"/>
          <p:nvPr>
            <p:ph type="title"/>
          </p:nvPr>
        </p:nvSpPr>
        <p:spPr>
          <a:xfrm>
            <a:off x="591450" y="391675"/>
            <a:ext cx="4397400" cy="336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I</a:t>
            </a:r>
            <a:r>
              <a:rPr lang="en" sz="2900"/>
              <a:t>n addition to use in the M:tG EventLink and Companion App, a player seating map could be used for other types of tournaments.</a:t>
            </a:r>
            <a:endParaRPr sz="2900"/>
          </a:p>
        </p:txBody>
      </p:sp>
      <p:sp>
        <p:nvSpPr>
          <p:cNvPr id="753" name="Google Shape;753;p99"/>
          <p:cNvSpPr txBox="1"/>
          <p:nvPr>
            <p:ph idx="1" type="body"/>
          </p:nvPr>
        </p:nvSpPr>
        <p:spPr>
          <a:xfrm>
            <a:off x="254450" y="4368856"/>
            <a:ext cx="5537100" cy="31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54" name="Google Shape;754;p9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100"/>
          <p:cNvSpPr txBox="1"/>
          <p:nvPr>
            <p:ph type="title"/>
          </p:nvPr>
        </p:nvSpPr>
        <p:spPr>
          <a:xfrm>
            <a:off x="697350" y="3071825"/>
            <a:ext cx="7749300" cy="87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Approach</a:t>
            </a:r>
            <a:endParaRPr/>
          </a:p>
          <a:p>
            <a:pPr indent="0" lvl="0" marL="0" rtl="0" algn="ctr">
              <a:spcBef>
                <a:spcPts val="0"/>
              </a:spcBef>
              <a:spcAft>
                <a:spcPts val="0"/>
              </a:spcAft>
              <a:buNone/>
            </a:pPr>
            <a:r>
              <a:t/>
            </a:r>
            <a:endParaRPr/>
          </a:p>
        </p:txBody>
      </p:sp>
      <p:sp>
        <p:nvSpPr>
          <p:cNvPr id="760" name="Google Shape;760;p100"/>
          <p:cNvSpPr txBox="1"/>
          <p:nvPr>
            <p:ph idx="2" type="title"/>
          </p:nvPr>
        </p:nvSpPr>
        <p:spPr>
          <a:xfrm>
            <a:off x="3278250" y="1194450"/>
            <a:ext cx="2587500" cy="18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sp>
        <p:nvSpPr>
          <p:cNvPr id="765" name="Google Shape;765;p101"/>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APPROACH	</a:t>
            </a:r>
            <a:endParaRPr/>
          </a:p>
        </p:txBody>
      </p:sp>
      <p:sp>
        <p:nvSpPr>
          <p:cNvPr id="766" name="Google Shape;766;p101"/>
          <p:cNvSpPr txBox="1"/>
          <p:nvPr>
            <p:ph idx="2" type="body"/>
          </p:nvPr>
        </p:nvSpPr>
        <p:spPr>
          <a:xfrm>
            <a:off x="480425" y="627825"/>
            <a:ext cx="48783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elements of project </a:t>
            </a:r>
            <a:r>
              <a:rPr lang="en"/>
              <a:t>development</a:t>
            </a:r>
            <a:r>
              <a:rPr lang="en"/>
              <a:t> planning.</a:t>
            </a:r>
            <a:endParaRPr/>
          </a:p>
        </p:txBody>
      </p:sp>
      <p:sp>
        <p:nvSpPr>
          <p:cNvPr id="767" name="Google Shape;767;p101"/>
          <p:cNvSpPr txBox="1"/>
          <p:nvPr/>
        </p:nvSpPr>
        <p:spPr>
          <a:xfrm>
            <a:off x="5279375" y="1911125"/>
            <a:ext cx="3237600" cy="1094700"/>
          </a:xfrm>
          <a:prstGeom prst="rect">
            <a:avLst/>
          </a:prstGeom>
          <a:noFill/>
          <a:ln>
            <a:noFill/>
          </a:ln>
        </p:spPr>
        <p:txBody>
          <a:bodyPr anchorCtr="0" anchor="t" bIns="182850" lIns="0" spcFirstLastPara="1" rIns="182850" wrap="square" tIns="0">
            <a:noAutofit/>
          </a:bodyPr>
          <a:lstStyle/>
          <a:p>
            <a:pPr indent="0" lvl="0" marL="0" rtl="0" algn="l">
              <a:lnSpc>
                <a:spcPct val="115000"/>
              </a:lnSpc>
              <a:spcBef>
                <a:spcPts val="0"/>
              </a:spcBef>
              <a:spcAft>
                <a:spcPts val="0"/>
              </a:spcAft>
              <a:buNone/>
            </a:pPr>
            <a:r>
              <a:rPr lang="en" sz="1100">
                <a:solidFill>
                  <a:schemeClr val="lt1"/>
                </a:solidFill>
                <a:latin typeface="Barlow Light"/>
                <a:ea typeface="Barlow Light"/>
                <a:cs typeface="Barlow Light"/>
                <a:sym typeface="Barlow Light"/>
              </a:rPr>
              <a:t>Input from TOs and players is key, we have surveyed organizers and players to ensure this feature is implemented smoothly and effectively. Further feedback will be gathered to ensure timely updates and improvements can be made.</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2400"/>
              </a:spcAft>
              <a:buNone/>
            </a:pPr>
            <a:r>
              <a:t/>
            </a:r>
            <a:endParaRPr sz="1100">
              <a:solidFill>
                <a:schemeClr val="lt1"/>
              </a:solidFill>
              <a:latin typeface="Barlow Light"/>
              <a:ea typeface="Barlow Light"/>
              <a:cs typeface="Barlow Light"/>
              <a:sym typeface="Barlow Light"/>
            </a:endParaRPr>
          </a:p>
        </p:txBody>
      </p:sp>
      <p:sp>
        <p:nvSpPr>
          <p:cNvPr id="768" name="Google Shape;768;p101"/>
          <p:cNvSpPr txBox="1"/>
          <p:nvPr/>
        </p:nvSpPr>
        <p:spPr>
          <a:xfrm>
            <a:off x="5279375" y="1576485"/>
            <a:ext cx="1860300" cy="346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lt1"/>
                </a:solidFill>
                <a:latin typeface="Hepta Slab Medium"/>
                <a:ea typeface="Hepta Slab Medium"/>
                <a:cs typeface="Hepta Slab Medium"/>
                <a:sym typeface="Hepta Slab Medium"/>
              </a:rPr>
              <a:t>FEEDBACK</a:t>
            </a:r>
            <a:endParaRPr>
              <a:solidFill>
                <a:schemeClr val="lt1"/>
              </a:solidFill>
              <a:latin typeface="Hepta Slab Medium"/>
              <a:ea typeface="Hepta Slab Medium"/>
              <a:cs typeface="Hepta Slab Medium"/>
              <a:sym typeface="Hepta Slab Medium"/>
            </a:endParaRPr>
          </a:p>
        </p:txBody>
      </p:sp>
      <p:sp>
        <p:nvSpPr>
          <p:cNvPr id="769" name="Google Shape;769;p101"/>
          <p:cNvSpPr txBox="1"/>
          <p:nvPr/>
        </p:nvSpPr>
        <p:spPr>
          <a:xfrm>
            <a:off x="5279375" y="3830075"/>
            <a:ext cx="3171000" cy="970500"/>
          </a:xfrm>
          <a:prstGeom prst="rect">
            <a:avLst/>
          </a:prstGeom>
          <a:noFill/>
          <a:ln>
            <a:noFill/>
          </a:ln>
        </p:spPr>
        <p:txBody>
          <a:bodyPr anchorCtr="0" anchor="t" bIns="182850" lIns="0" spcFirstLastPara="1" rIns="182850" wrap="square" tIns="0">
            <a:noAutofit/>
          </a:bodyPr>
          <a:lstStyle/>
          <a:p>
            <a:pPr indent="0" lvl="0" marL="0" rtl="0" algn="l">
              <a:lnSpc>
                <a:spcPct val="115000"/>
              </a:lnSpc>
              <a:spcBef>
                <a:spcPts val="0"/>
              </a:spcBef>
              <a:spcAft>
                <a:spcPts val="0"/>
              </a:spcAft>
              <a:buNone/>
            </a:pPr>
            <a:r>
              <a:rPr lang="en" sz="1100">
                <a:solidFill>
                  <a:schemeClr val="lt1"/>
                </a:solidFill>
                <a:latin typeface="Barlow Light"/>
                <a:ea typeface="Barlow Light"/>
                <a:cs typeface="Barlow Light"/>
                <a:sym typeface="Barlow Light"/>
              </a:rPr>
              <a:t>Someone who has never used any tournament software before should be able to configure the seating map option easily. The instructions will be straightforward and intuitive with visual examples. </a:t>
            </a:r>
            <a:r>
              <a:rPr lang="en" sz="1100">
                <a:solidFill>
                  <a:schemeClr val="lt1"/>
                </a:solidFill>
                <a:latin typeface="Barlow Light"/>
                <a:ea typeface="Barlow Light"/>
                <a:cs typeface="Barlow Light"/>
                <a:sym typeface="Barlow Light"/>
              </a:rPr>
              <a:t> </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2400"/>
              </a:spcAft>
              <a:buNone/>
            </a:pPr>
            <a:r>
              <a:t/>
            </a:r>
            <a:endParaRPr sz="1100">
              <a:solidFill>
                <a:schemeClr val="lt1"/>
              </a:solidFill>
              <a:latin typeface="Barlow Light"/>
              <a:ea typeface="Barlow Light"/>
              <a:cs typeface="Barlow Light"/>
              <a:sym typeface="Barlow Light"/>
            </a:endParaRPr>
          </a:p>
        </p:txBody>
      </p:sp>
      <p:sp>
        <p:nvSpPr>
          <p:cNvPr id="770" name="Google Shape;770;p101"/>
          <p:cNvSpPr txBox="1"/>
          <p:nvPr/>
        </p:nvSpPr>
        <p:spPr>
          <a:xfrm>
            <a:off x="5279375" y="3495410"/>
            <a:ext cx="1860300" cy="346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lt1"/>
                </a:solidFill>
                <a:latin typeface="Hepta Slab Medium"/>
                <a:ea typeface="Hepta Slab Medium"/>
                <a:cs typeface="Hepta Slab Medium"/>
                <a:sym typeface="Hepta Slab Medium"/>
              </a:rPr>
              <a:t>EASE OF USE</a:t>
            </a:r>
            <a:endParaRPr>
              <a:solidFill>
                <a:schemeClr val="lt1"/>
              </a:solidFill>
              <a:latin typeface="Hepta Slab Medium"/>
              <a:ea typeface="Hepta Slab Medium"/>
              <a:cs typeface="Hepta Slab Medium"/>
              <a:sym typeface="Hepta Slab Medium"/>
            </a:endParaRPr>
          </a:p>
        </p:txBody>
      </p:sp>
      <p:sp>
        <p:nvSpPr>
          <p:cNvPr id="771" name="Google Shape;771;p101"/>
          <p:cNvSpPr txBox="1"/>
          <p:nvPr/>
        </p:nvSpPr>
        <p:spPr>
          <a:xfrm>
            <a:off x="791150" y="1911125"/>
            <a:ext cx="3273900" cy="871500"/>
          </a:xfrm>
          <a:prstGeom prst="rect">
            <a:avLst/>
          </a:prstGeom>
          <a:noFill/>
          <a:ln>
            <a:noFill/>
          </a:ln>
        </p:spPr>
        <p:txBody>
          <a:bodyPr anchorCtr="0" anchor="t" bIns="182850" lIns="0" spcFirstLastPara="1" rIns="182850" wrap="square" tIns="0">
            <a:noAutofit/>
          </a:bodyPr>
          <a:lstStyle/>
          <a:p>
            <a:pPr indent="0" lvl="0" marL="0" rtl="0" algn="l">
              <a:lnSpc>
                <a:spcPct val="115000"/>
              </a:lnSpc>
              <a:spcBef>
                <a:spcPts val="0"/>
              </a:spcBef>
              <a:spcAft>
                <a:spcPts val="0"/>
              </a:spcAft>
              <a:buNone/>
            </a:pPr>
            <a:r>
              <a:rPr lang="en" sz="1100">
                <a:solidFill>
                  <a:schemeClr val="lt1"/>
                </a:solidFill>
                <a:latin typeface="Barlow Light"/>
                <a:ea typeface="Barlow Light"/>
                <a:cs typeface="Barlow Light"/>
                <a:sym typeface="Barlow Light"/>
              </a:rPr>
              <a:t>If the software solution does not work well, it will not be adopted for wider use by the Magic: the Gathering tournament community. In order to be effective, the </a:t>
            </a:r>
            <a:r>
              <a:rPr lang="en" sz="1100">
                <a:solidFill>
                  <a:schemeClr val="lt1"/>
                </a:solidFill>
                <a:latin typeface="Barlow Light"/>
                <a:ea typeface="Barlow Light"/>
                <a:cs typeface="Barlow Light"/>
                <a:sym typeface="Barlow Light"/>
              </a:rPr>
              <a:t>software should be fast and easy to use.</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lt1"/>
              </a:solidFill>
              <a:latin typeface="Barlow Light"/>
              <a:ea typeface="Barlow Light"/>
              <a:cs typeface="Barlow Light"/>
              <a:sym typeface="Barlow Light"/>
            </a:endParaRPr>
          </a:p>
          <a:p>
            <a:pPr indent="0" lvl="0" marL="0" rtl="0" algn="l">
              <a:lnSpc>
                <a:spcPct val="115000"/>
              </a:lnSpc>
              <a:spcBef>
                <a:spcPts val="2400"/>
              </a:spcBef>
              <a:spcAft>
                <a:spcPts val="2400"/>
              </a:spcAft>
              <a:buNone/>
            </a:pPr>
            <a:r>
              <a:t/>
            </a:r>
            <a:endParaRPr sz="1100">
              <a:solidFill>
                <a:schemeClr val="lt1"/>
              </a:solidFill>
              <a:latin typeface="Barlow Light"/>
              <a:ea typeface="Barlow Light"/>
              <a:cs typeface="Barlow Light"/>
              <a:sym typeface="Barlow Light"/>
            </a:endParaRPr>
          </a:p>
        </p:txBody>
      </p:sp>
      <p:sp>
        <p:nvSpPr>
          <p:cNvPr id="772" name="Google Shape;772;p101"/>
          <p:cNvSpPr txBox="1"/>
          <p:nvPr/>
        </p:nvSpPr>
        <p:spPr>
          <a:xfrm>
            <a:off x="791175" y="1576485"/>
            <a:ext cx="1860300" cy="247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lt1"/>
                </a:solidFill>
                <a:latin typeface="Hepta Slab Medium"/>
                <a:ea typeface="Hepta Slab Medium"/>
                <a:cs typeface="Hepta Slab Medium"/>
                <a:sym typeface="Hepta Slab Medium"/>
              </a:rPr>
              <a:t>EFFECTIVE</a:t>
            </a:r>
            <a:endParaRPr>
              <a:solidFill>
                <a:schemeClr val="lt1"/>
              </a:solidFill>
              <a:latin typeface="Hepta Slab Medium"/>
              <a:ea typeface="Hepta Slab Medium"/>
              <a:cs typeface="Hepta Slab Medium"/>
              <a:sym typeface="Hepta Slab Medium"/>
            </a:endParaRPr>
          </a:p>
        </p:txBody>
      </p:sp>
      <p:sp>
        <p:nvSpPr>
          <p:cNvPr id="773" name="Google Shape;773;p101"/>
          <p:cNvSpPr txBox="1"/>
          <p:nvPr/>
        </p:nvSpPr>
        <p:spPr>
          <a:xfrm>
            <a:off x="791150" y="3830075"/>
            <a:ext cx="3273900" cy="970500"/>
          </a:xfrm>
          <a:prstGeom prst="rect">
            <a:avLst/>
          </a:prstGeom>
          <a:noFill/>
          <a:ln>
            <a:noFill/>
          </a:ln>
        </p:spPr>
        <p:txBody>
          <a:bodyPr anchorCtr="0" anchor="t" bIns="182850" lIns="0" spcFirstLastPara="1" rIns="182850" wrap="square" tIns="0">
            <a:noAutofit/>
          </a:bodyPr>
          <a:lstStyle/>
          <a:p>
            <a:pPr indent="0" lvl="0" marL="0" rtl="0" algn="l">
              <a:lnSpc>
                <a:spcPct val="115000"/>
              </a:lnSpc>
              <a:spcBef>
                <a:spcPts val="0"/>
              </a:spcBef>
              <a:spcAft>
                <a:spcPts val="0"/>
              </a:spcAft>
              <a:buNone/>
            </a:pPr>
            <a:r>
              <a:rPr lang="en" sz="1100">
                <a:solidFill>
                  <a:schemeClr val="dk1"/>
                </a:solidFill>
                <a:latin typeface="Barlow Light"/>
                <a:ea typeface="Barlow Light"/>
                <a:cs typeface="Barlow Light"/>
                <a:sym typeface="Barlow Light"/>
              </a:rPr>
              <a:t>Use of this feature must be easy and intuitive. Enabling the feature should be a convenience for both players and organizers.</a:t>
            </a:r>
            <a:endParaRPr sz="1100">
              <a:solidFill>
                <a:schemeClr val="dk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dk1"/>
              </a:solidFill>
              <a:latin typeface="Barlow Light"/>
              <a:ea typeface="Barlow Light"/>
              <a:cs typeface="Barlow Light"/>
              <a:sym typeface="Barlow Light"/>
            </a:endParaRPr>
          </a:p>
          <a:p>
            <a:pPr indent="0" lvl="0" marL="0" rtl="0" algn="l">
              <a:lnSpc>
                <a:spcPct val="115000"/>
              </a:lnSpc>
              <a:spcBef>
                <a:spcPts val="2400"/>
              </a:spcBef>
              <a:spcAft>
                <a:spcPts val="0"/>
              </a:spcAft>
              <a:buNone/>
            </a:pPr>
            <a:r>
              <a:t/>
            </a:r>
            <a:endParaRPr sz="1100">
              <a:solidFill>
                <a:schemeClr val="dk1"/>
              </a:solidFill>
              <a:latin typeface="Barlow Light"/>
              <a:ea typeface="Barlow Light"/>
              <a:cs typeface="Barlow Light"/>
              <a:sym typeface="Barlow Light"/>
            </a:endParaRPr>
          </a:p>
          <a:p>
            <a:pPr indent="0" lvl="0" marL="0" rtl="0" algn="l">
              <a:lnSpc>
                <a:spcPct val="115000"/>
              </a:lnSpc>
              <a:spcBef>
                <a:spcPts val="2400"/>
              </a:spcBef>
              <a:spcAft>
                <a:spcPts val="2400"/>
              </a:spcAft>
              <a:buNone/>
            </a:pPr>
            <a:r>
              <a:t/>
            </a:r>
            <a:endParaRPr sz="1100">
              <a:solidFill>
                <a:schemeClr val="dk1"/>
              </a:solidFill>
              <a:latin typeface="Barlow Light"/>
              <a:ea typeface="Barlow Light"/>
              <a:cs typeface="Barlow Light"/>
              <a:sym typeface="Barlow Light"/>
            </a:endParaRPr>
          </a:p>
        </p:txBody>
      </p:sp>
      <p:sp>
        <p:nvSpPr>
          <p:cNvPr id="774" name="Google Shape;774;p101"/>
          <p:cNvSpPr txBox="1"/>
          <p:nvPr/>
        </p:nvSpPr>
        <p:spPr>
          <a:xfrm>
            <a:off x="791175" y="3495407"/>
            <a:ext cx="1860300" cy="346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dk1"/>
                </a:solidFill>
                <a:latin typeface="Hepta Slab Medium"/>
                <a:ea typeface="Hepta Slab Medium"/>
                <a:cs typeface="Hepta Slab Medium"/>
                <a:sym typeface="Hepta Slab Medium"/>
              </a:rPr>
              <a:t>CONVENIENT</a:t>
            </a:r>
            <a:endParaRPr>
              <a:solidFill>
                <a:schemeClr val="dk1"/>
              </a:solidFill>
              <a:latin typeface="Hepta Slab Medium"/>
              <a:ea typeface="Hepta Slab Medium"/>
              <a:cs typeface="Hepta Slab Medium"/>
              <a:sym typeface="Hepta Slab Medium"/>
            </a:endParaRPr>
          </a:p>
        </p:txBody>
      </p:sp>
      <p:sp>
        <p:nvSpPr>
          <p:cNvPr id="775" name="Google Shape;775;p10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p102"/>
          <p:cNvSpPr txBox="1"/>
          <p:nvPr>
            <p:ph type="title"/>
          </p:nvPr>
        </p:nvSpPr>
        <p:spPr>
          <a:xfrm>
            <a:off x="697350" y="3071825"/>
            <a:ext cx="7749300" cy="87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Proposal</a:t>
            </a:r>
            <a:endParaRPr/>
          </a:p>
          <a:p>
            <a:pPr indent="0" lvl="0" marL="0" rtl="0" algn="ctr">
              <a:spcBef>
                <a:spcPts val="0"/>
              </a:spcBef>
              <a:spcAft>
                <a:spcPts val="0"/>
              </a:spcAft>
              <a:buNone/>
            </a:pPr>
            <a:r>
              <a:t/>
            </a:r>
            <a:endParaRPr/>
          </a:p>
        </p:txBody>
      </p:sp>
      <p:sp>
        <p:nvSpPr>
          <p:cNvPr id="781" name="Google Shape;781;p102"/>
          <p:cNvSpPr txBox="1"/>
          <p:nvPr>
            <p:ph idx="2" type="title"/>
          </p:nvPr>
        </p:nvSpPr>
        <p:spPr>
          <a:xfrm>
            <a:off x="3278250" y="1194450"/>
            <a:ext cx="2587500" cy="18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103"/>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2400"/>
              <a:t>Improving the M:tG Companion App and EventLink Software</a:t>
            </a:r>
            <a:endParaRPr sz="2400"/>
          </a:p>
        </p:txBody>
      </p:sp>
      <p:sp>
        <p:nvSpPr>
          <p:cNvPr id="787" name="Google Shape;787;p103"/>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 Improve user experience by adding a seating layout map that is created in EventLink and transmitted to the Companion App. Improve tournament logistics by helping entrants find their seats in record time.</a:t>
            </a:r>
            <a:endParaRPr/>
          </a:p>
        </p:txBody>
      </p:sp>
      <p:sp>
        <p:nvSpPr>
          <p:cNvPr id="788" name="Google Shape;788;p10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104"/>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Create a Seating Layout </a:t>
            </a:r>
            <a:endParaRPr/>
          </a:p>
          <a:p>
            <a:pPr indent="0" lvl="0" marL="0" rtl="0" algn="l">
              <a:spcBef>
                <a:spcPts val="0"/>
              </a:spcBef>
              <a:spcAft>
                <a:spcPts val="0"/>
              </a:spcAft>
              <a:buNone/>
            </a:pPr>
            <a:r>
              <a:rPr lang="en"/>
              <a:t>During Event Creation</a:t>
            </a:r>
            <a:endParaRPr/>
          </a:p>
        </p:txBody>
      </p:sp>
      <p:sp>
        <p:nvSpPr>
          <p:cNvPr id="794" name="Google Shape;794;p104"/>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-Tournament Organizers will have the ability to create a seating layout map of all the table locations at the venue and add table numbers. </a:t>
            </a:r>
            <a:endParaRPr sz="2600"/>
          </a:p>
          <a:p>
            <a:pPr indent="0" lvl="0" marL="0" rtl="0" algn="l">
              <a:spcBef>
                <a:spcPts val="0"/>
              </a:spcBef>
              <a:spcAft>
                <a:spcPts val="0"/>
              </a:spcAft>
              <a:buNone/>
            </a:pPr>
            <a:r>
              <a:t/>
            </a:r>
            <a:endParaRPr sz="2600"/>
          </a:p>
          <a:p>
            <a:pPr indent="0" lvl="0" marL="0" rtl="0" algn="l">
              <a:spcBef>
                <a:spcPts val="0"/>
              </a:spcBef>
              <a:spcAft>
                <a:spcPts val="0"/>
              </a:spcAft>
              <a:buNone/>
            </a:pPr>
            <a:r>
              <a:rPr lang="en" sz="2600"/>
              <a:t>-This map will be sent to </a:t>
            </a:r>
            <a:r>
              <a:rPr lang="en" sz="2600"/>
              <a:t>players</a:t>
            </a:r>
            <a:r>
              <a:rPr lang="en" sz="2600"/>
              <a:t> using the Companion App alongside the round pairings each round.</a:t>
            </a:r>
            <a:endParaRPr sz="2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87"/>
          <p:cNvSpPr txBox="1"/>
          <p:nvPr>
            <p:ph idx="1" type="subTitle"/>
          </p:nvPr>
        </p:nvSpPr>
        <p:spPr>
          <a:xfrm>
            <a:off x="475075" y="309225"/>
            <a:ext cx="3655200" cy="3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644" name="Google Shape;644;p87"/>
          <p:cNvSpPr txBox="1"/>
          <p:nvPr>
            <p:ph idx="2" type="body"/>
          </p:nvPr>
        </p:nvSpPr>
        <p:spPr>
          <a:xfrm>
            <a:off x="787297" y="980554"/>
            <a:ext cx="926100" cy="47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645" name="Google Shape;645;p87"/>
          <p:cNvSpPr txBox="1"/>
          <p:nvPr>
            <p:ph idx="3" type="subTitle"/>
          </p:nvPr>
        </p:nvSpPr>
        <p:spPr>
          <a:xfrm>
            <a:off x="1699221" y="980279"/>
            <a:ext cx="23622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646" name="Google Shape;646;p87"/>
          <p:cNvSpPr txBox="1"/>
          <p:nvPr>
            <p:ph idx="4" type="body"/>
          </p:nvPr>
        </p:nvSpPr>
        <p:spPr>
          <a:xfrm>
            <a:off x="2285797" y="1226054"/>
            <a:ext cx="1775700" cy="110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M:tG?</a:t>
            </a:r>
            <a:endParaRPr/>
          </a:p>
          <a:p>
            <a:pPr indent="0" lvl="0" marL="0" rtl="0" algn="l">
              <a:spcBef>
                <a:spcPts val="0"/>
              </a:spcBef>
              <a:spcAft>
                <a:spcPts val="0"/>
              </a:spcAft>
              <a:buNone/>
            </a:pPr>
            <a:r>
              <a:rPr lang="en"/>
              <a:t>What does the software do now?</a:t>
            </a:r>
            <a:endParaRPr/>
          </a:p>
          <a:p>
            <a:pPr indent="0" lvl="0" marL="0" rtl="0" algn="l">
              <a:spcBef>
                <a:spcPts val="0"/>
              </a:spcBef>
              <a:spcAft>
                <a:spcPts val="0"/>
              </a:spcAft>
              <a:buNone/>
            </a:pPr>
            <a:r>
              <a:rPr lang="en"/>
              <a:t>Explore other similar software solutions</a:t>
            </a:r>
            <a:endParaRPr/>
          </a:p>
          <a:p>
            <a:pPr indent="0" lvl="0" marL="0" rtl="0" algn="l">
              <a:spcBef>
                <a:spcPts val="0"/>
              </a:spcBef>
              <a:spcAft>
                <a:spcPts val="0"/>
              </a:spcAft>
              <a:buNone/>
            </a:pPr>
            <a:r>
              <a:t/>
            </a:r>
            <a:endParaRPr/>
          </a:p>
        </p:txBody>
      </p:sp>
      <p:sp>
        <p:nvSpPr>
          <p:cNvPr id="647" name="Google Shape;647;p87"/>
          <p:cNvSpPr txBox="1"/>
          <p:nvPr>
            <p:ph idx="5" type="body"/>
          </p:nvPr>
        </p:nvSpPr>
        <p:spPr>
          <a:xfrm>
            <a:off x="787297" y="2222666"/>
            <a:ext cx="926100" cy="47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648" name="Google Shape;648;p87"/>
          <p:cNvSpPr txBox="1"/>
          <p:nvPr>
            <p:ph idx="6" type="subTitle"/>
          </p:nvPr>
        </p:nvSpPr>
        <p:spPr>
          <a:xfrm>
            <a:off x="1699221" y="2222391"/>
            <a:ext cx="23622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SUMMARY OF FINDINGS</a:t>
            </a:r>
            <a:endParaRPr sz="1200"/>
          </a:p>
        </p:txBody>
      </p:sp>
      <p:sp>
        <p:nvSpPr>
          <p:cNvPr id="649" name="Google Shape;649;p87"/>
          <p:cNvSpPr txBox="1"/>
          <p:nvPr>
            <p:ph idx="7" type="body"/>
          </p:nvPr>
        </p:nvSpPr>
        <p:spPr>
          <a:xfrm>
            <a:off x="2285797" y="2527266"/>
            <a:ext cx="1775700" cy="84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History</a:t>
            </a:r>
            <a:endParaRPr sz="1000"/>
          </a:p>
          <a:p>
            <a:pPr indent="0" lvl="0" marL="0" rtl="0" algn="l">
              <a:spcBef>
                <a:spcPts val="0"/>
              </a:spcBef>
              <a:spcAft>
                <a:spcPts val="0"/>
              </a:spcAft>
              <a:buNone/>
            </a:pPr>
            <a:r>
              <a:rPr lang="en" sz="1000"/>
              <a:t>Current Solutions</a:t>
            </a:r>
            <a:endParaRPr sz="1000"/>
          </a:p>
          <a:p>
            <a:pPr indent="0" lvl="0" marL="0" rtl="0" algn="l">
              <a:spcBef>
                <a:spcPts val="0"/>
              </a:spcBef>
              <a:spcAft>
                <a:spcPts val="0"/>
              </a:spcAft>
              <a:buNone/>
            </a:pPr>
            <a:r>
              <a:rPr lang="en" sz="1000"/>
              <a:t>The Future</a:t>
            </a:r>
            <a:endParaRPr sz="1000"/>
          </a:p>
        </p:txBody>
      </p:sp>
      <p:sp>
        <p:nvSpPr>
          <p:cNvPr id="650" name="Google Shape;650;p87"/>
          <p:cNvSpPr txBox="1"/>
          <p:nvPr>
            <p:ph idx="8" type="body"/>
          </p:nvPr>
        </p:nvSpPr>
        <p:spPr>
          <a:xfrm>
            <a:off x="787297" y="3219093"/>
            <a:ext cx="926100" cy="47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651" name="Google Shape;651;p87"/>
          <p:cNvSpPr txBox="1"/>
          <p:nvPr>
            <p:ph idx="9" type="subTitle"/>
          </p:nvPr>
        </p:nvSpPr>
        <p:spPr>
          <a:xfrm>
            <a:off x="1699221" y="3218818"/>
            <a:ext cx="23622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REAL-WORLD APPLICATION</a:t>
            </a:r>
            <a:endParaRPr sz="1100"/>
          </a:p>
        </p:txBody>
      </p:sp>
      <p:sp>
        <p:nvSpPr>
          <p:cNvPr id="652" name="Google Shape;652;p87"/>
          <p:cNvSpPr txBox="1"/>
          <p:nvPr>
            <p:ph idx="13" type="body"/>
          </p:nvPr>
        </p:nvSpPr>
        <p:spPr>
          <a:xfrm>
            <a:off x="2285797" y="3464593"/>
            <a:ext cx="1775700" cy="84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Tournament/Competition Applications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53" name="Google Shape;653;p87"/>
          <p:cNvSpPr txBox="1"/>
          <p:nvPr>
            <p:ph idx="14" type="body"/>
          </p:nvPr>
        </p:nvSpPr>
        <p:spPr>
          <a:xfrm>
            <a:off x="4822781" y="980554"/>
            <a:ext cx="926100" cy="47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654" name="Google Shape;654;p87"/>
          <p:cNvSpPr txBox="1"/>
          <p:nvPr>
            <p:ph idx="15" type="subTitle"/>
          </p:nvPr>
        </p:nvSpPr>
        <p:spPr>
          <a:xfrm>
            <a:off x="5734705" y="980279"/>
            <a:ext cx="23622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APPROACH</a:t>
            </a:r>
            <a:endParaRPr/>
          </a:p>
        </p:txBody>
      </p:sp>
      <p:sp>
        <p:nvSpPr>
          <p:cNvPr id="655" name="Google Shape;655;p87"/>
          <p:cNvSpPr txBox="1"/>
          <p:nvPr>
            <p:ph idx="16" type="body"/>
          </p:nvPr>
        </p:nvSpPr>
        <p:spPr>
          <a:xfrm>
            <a:off x="6321281" y="1226054"/>
            <a:ext cx="1775700" cy="110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Effective</a:t>
            </a:r>
            <a:endParaRPr/>
          </a:p>
          <a:p>
            <a:pPr indent="0" lvl="0" marL="0" rtl="0" algn="l">
              <a:spcBef>
                <a:spcPts val="0"/>
              </a:spcBef>
              <a:spcAft>
                <a:spcPts val="0"/>
              </a:spcAft>
              <a:buNone/>
            </a:pPr>
            <a:r>
              <a:rPr lang="en"/>
              <a:t>Feedback-Oriented</a:t>
            </a:r>
            <a:endParaRPr/>
          </a:p>
          <a:p>
            <a:pPr indent="0" lvl="0" marL="0" rtl="0" algn="l">
              <a:spcBef>
                <a:spcPts val="0"/>
              </a:spcBef>
              <a:spcAft>
                <a:spcPts val="0"/>
              </a:spcAft>
              <a:buNone/>
            </a:pPr>
            <a:r>
              <a:rPr lang="en"/>
              <a:t>Convenient</a:t>
            </a:r>
            <a:endParaRPr/>
          </a:p>
          <a:p>
            <a:pPr indent="0" lvl="0" marL="0" rtl="0" algn="l">
              <a:spcBef>
                <a:spcPts val="0"/>
              </a:spcBef>
              <a:spcAft>
                <a:spcPts val="0"/>
              </a:spcAft>
              <a:buNone/>
            </a:pPr>
            <a:r>
              <a:rPr lang="en"/>
              <a:t>Ease of Use</a:t>
            </a:r>
            <a:endParaRPr/>
          </a:p>
        </p:txBody>
      </p:sp>
      <p:sp>
        <p:nvSpPr>
          <p:cNvPr id="656" name="Google Shape;656;p87"/>
          <p:cNvSpPr txBox="1"/>
          <p:nvPr>
            <p:ph idx="17" type="body"/>
          </p:nvPr>
        </p:nvSpPr>
        <p:spPr>
          <a:xfrm>
            <a:off x="4822781" y="2222666"/>
            <a:ext cx="926100" cy="47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05</a:t>
            </a:r>
            <a:endParaRPr/>
          </a:p>
        </p:txBody>
      </p:sp>
      <p:sp>
        <p:nvSpPr>
          <p:cNvPr id="657" name="Google Shape;657;p87"/>
          <p:cNvSpPr txBox="1"/>
          <p:nvPr>
            <p:ph idx="18" type="subTitle"/>
          </p:nvPr>
        </p:nvSpPr>
        <p:spPr>
          <a:xfrm>
            <a:off x="5734705" y="2222391"/>
            <a:ext cx="23622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PROPOSAL</a:t>
            </a:r>
            <a:endParaRPr/>
          </a:p>
        </p:txBody>
      </p:sp>
      <p:sp>
        <p:nvSpPr>
          <p:cNvPr id="658" name="Google Shape;658;p87"/>
          <p:cNvSpPr txBox="1"/>
          <p:nvPr>
            <p:ph idx="19" type="body"/>
          </p:nvPr>
        </p:nvSpPr>
        <p:spPr>
          <a:xfrm>
            <a:off x="6321281" y="2468166"/>
            <a:ext cx="1775700" cy="84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 and Save Layouts</a:t>
            </a:r>
            <a:endParaRPr/>
          </a:p>
          <a:p>
            <a:pPr indent="0" lvl="0" marL="0" rtl="0" algn="l">
              <a:spcBef>
                <a:spcPts val="0"/>
              </a:spcBef>
              <a:spcAft>
                <a:spcPts val="0"/>
              </a:spcAft>
              <a:buNone/>
            </a:pPr>
            <a:r>
              <a:rPr lang="en"/>
              <a:t>Examples</a:t>
            </a:r>
            <a:endParaRPr/>
          </a:p>
        </p:txBody>
      </p:sp>
      <p:sp>
        <p:nvSpPr>
          <p:cNvPr id="659" name="Google Shape;659;p8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60" name="Google Shape;660;p87"/>
          <p:cNvSpPr txBox="1"/>
          <p:nvPr/>
        </p:nvSpPr>
        <p:spPr>
          <a:xfrm>
            <a:off x="5209975" y="3096425"/>
            <a:ext cx="798300" cy="5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accent3"/>
                </a:solidFill>
                <a:latin typeface="Barlow Light"/>
                <a:ea typeface="Barlow Light"/>
                <a:cs typeface="Barlow Light"/>
                <a:sym typeface="Barlow Light"/>
              </a:rPr>
              <a:t>06</a:t>
            </a:r>
            <a:endParaRPr sz="2800">
              <a:solidFill>
                <a:schemeClr val="accent3"/>
              </a:solidFill>
              <a:latin typeface="Barlow Light"/>
              <a:ea typeface="Barlow Light"/>
              <a:cs typeface="Barlow Light"/>
              <a:sym typeface="Barlow Light"/>
            </a:endParaRPr>
          </a:p>
        </p:txBody>
      </p:sp>
      <p:sp>
        <p:nvSpPr>
          <p:cNvPr id="661" name="Google Shape;661;p87"/>
          <p:cNvSpPr txBox="1"/>
          <p:nvPr/>
        </p:nvSpPr>
        <p:spPr>
          <a:xfrm>
            <a:off x="5748875" y="3182650"/>
            <a:ext cx="2431500" cy="54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Hepta Slab Medium"/>
                <a:ea typeface="Hepta Slab Medium"/>
                <a:cs typeface="Hepta Slab Medium"/>
                <a:sym typeface="Hepta Slab Medium"/>
              </a:rPr>
              <a:t>OPEN QUESTIONS</a:t>
            </a:r>
            <a:endParaRPr>
              <a:solidFill>
                <a:schemeClr val="lt1"/>
              </a:solidFill>
              <a:latin typeface="Hepta Slab Medium"/>
              <a:ea typeface="Hepta Slab Medium"/>
              <a:cs typeface="Hepta Slab Medium"/>
              <a:sym typeface="Hepta Slab Medium"/>
            </a:endParaRPr>
          </a:p>
        </p:txBody>
      </p:sp>
      <p:sp>
        <p:nvSpPr>
          <p:cNvPr id="662" name="Google Shape;662;p87"/>
          <p:cNvSpPr txBox="1"/>
          <p:nvPr/>
        </p:nvSpPr>
        <p:spPr>
          <a:xfrm>
            <a:off x="6451550" y="2667825"/>
            <a:ext cx="27048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500">
              <a:solidFill>
                <a:schemeClr val="dk1"/>
              </a:solidFill>
              <a:latin typeface="Barlow Light"/>
              <a:ea typeface="Barlow Light"/>
              <a:cs typeface="Barlow Light"/>
              <a:sym typeface="Barlow Light"/>
            </a:endParaRPr>
          </a:p>
        </p:txBody>
      </p:sp>
      <p:sp>
        <p:nvSpPr>
          <p:cNvPr id="663" name="Google Shape;663;p87"/>
          <p:cNvSpPr txBox="1"/>
          <p:nvPr/>
        </p:nvSpPr>
        <p:spPr>
          <a:xfrm>
            <a:off x="6321275" y="3562000"/>
            <a:ext cx="2032200" cy="78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Barlow"/>
                <a:ea typeface="Barlow"/>
                <a:cs typeface="Barlow"/>
                <a:sym typeface="Barlow"/>
              </a:rPr>
              <a:t>You are Here</a:t>
            </a:r>
            <a:endParaRPr sz="1100">
              <a:solidFill>
                <a:schemeClr val="lt1"/>
              </a:solidFill>
              <a:latin typeface="Barlow"/>
              <a:ea typeface="Barlow"/>
              <a:cs typeface="Barlow"/>
              <a:sym typeface="Barlow"/>
            </a:endParaRPr>
          </a:p>
          <a:p>
            <a:pPr indent="0" lvl="0" marL="0" rtl="0" algn="l">
              <a:spcBef>
                <a:spcPts val="0"/>
              </a:spcBef>
              <a:spcAft>
                <a:spcPts val="0"/>
              </a:spcAft>
              <a:buNone/>
            </a:pPr>
            <a:r>
              <a:rPr lang="en" sz="1100">
                <a:solidFill>
                  <a:schemeClr val="lt1"/>
                </a:solidFill>
                <a:latin typeface="Barlow"/>
                <a:ea typeface="Barlow"/>
                <a:cs typeface="Barlow"/>
                <a:sym typeface="Barlow"/>
              </a:rPr>
              <a:t>Quality of Life</a:t>
            </a:r>
            <a:endParaRPr sz="1100">
              <a:solidFill>
                <a:schemeClr val="lt1"/>
              </a:solidFill>
              <a:latin typeface="Barlow"/>
              <a:ea typeface="Barlow"/>
              <a:cs typeface="Barlow"/>
              <a:sym typeface="Barlow"/>
            </a:endParaRPr>
          </a:p>
          <a:p>
            <a:pPr indent="0" lvl="0" marL="0" rtl="0" algn="l">
              <a:spcBef>
                <a:spcPts val="0"/>
              </a:spcBef>
              <a:spcAft>
                <a:spcPts val="0"/>
              </a:spcAft>
              <a:buNone/>
            </a:pPr>
            <a:r>
              <a:rPr lang="en" sz="1100">
                <a:solidFill>
                  <a:schemeClr val="lt1"/>
                </a:solidFill>
                <a:latin typeface="Barlow"/>
                <a:ea typeface="Barlow"/>
                <a:cs typeface="Barlow"/>
                <a:sym typeface="Barlow"/>
              </a:rPr>
              <a:t>Broader Scope</a:t>
            </a:r>
            <a:endParaRPr sz="1100">
              <a:solidFill>
                <a:schemeClr val="lt1"/>
              </a:solidFill>
              <a:latin typeface="Barlow"/>
              <a:ea typeface="Barlow"/>
              <a:cs typeface="Barlow"/>
              <a:sym typeface="Barlow"/>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105"/>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Save Layouts Easily for Future Use. </a:t>
            </a:r>
            <a:endParaRPr/>
          </a:p>
        </p:txBody>
      </p:sp>
      <p:sp>
        <p:nvSpPr>
          <p:cNvPr id="800" name="Google Shape;800;p105"/>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Tournament organizers will simply check a box during the event creation process to be taken to a menu to use a saved layout or create a new one. The process of creating and saving a new layout is simple and straightforward.</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sp>
        <p:nvSpPr>
          <p:cNvPr id="805" name="Google Shape;805;p106"/>
          <p:cNvSpPr txBox="1"/>
          <p:nvPr>
            <p:ph type="title"/>
          </p:nvPr>
        </p:nvSpPr>
        <p:spPr>
          <a:xfrm>
            <a:off x="697350" y="3071825"/>
            <a:ext cx="7749300" cy="87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Background</a:t>
            </a:r>
            <a:endParaRPr/>
          </a:p>
        </p:txBody>
      </p:sp>
      <p:sp>
        <p:nvSpPr>
          <p:cNvPr id="806" name="Google Shape;806;p106"/>
          <p:cNvSpPr txBox="1"/>
          <p:nvPr>
            <p:ph idx="2" type="title"/>
          </p:nvPr>
        </p:nvSpPr>
        <p:spPr>
          <a:xfrm>
            <a:off x="3278250" y="1194450"/>
            <a:ext cx="2587500" cy="18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807" name="Google Shape;807;p106"/>
          <p:cNvPicPr preferRelativeResize="0"/>
          <p:nvPr/>
        </p:nvPicPr>
        <p:blipFill>
          <a:blip r:embed="rId3">
            <a:alphaModFix/>
          </a:blip>
          <a:stretch>
            <a:fillRect/>
          </a:stretch>
        </p:blipFill>
        <p:spPr>
          <a:xfrm>
            <a:off x="-617104" y="0"/>
            <a:ext cx="9761103" cy="5143500"/>
          </a:xfrm>
          <a:prstGeom prst="rect">
            <a:avLst/>
          </a:prstGeom>
          <a:noFill/>
          <a:ln>
            <a:noFill/>
          </a:ln>
        </p:spPr>
      </p:pic>
      <p:sp>
        <p:nvSpPr>
          <p:cNvPr id="808" name="Google Shape;808;p106"/>
          <p:cNvSpPr txBox="1"/>
          <p:nvPr/>
        </p:nvSpPr>
        <p:spPr>
          <a:xfrm>
            <a:off x="3621150" y="384275"/>
            <a:ext cx="5003100" cy="2350200"/>
          </a:xfrm>
          <a:prstGeom prst="rect">
            <a:avLst/>
          </a:prstGeom>
          <a:solidFill>
            <a:schemeClr val="dk1"/>
          </a:solidFill>
          <a:ln cap="flat" cmpd="sng" w="2857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Barlow Light"/>
                <a:ea typeface="Barlow Light"/>
                <a:cs typeface="Barlow Light"/>
                <a:sym typeface="Barlow Light"/>
              </a:rPr>
              <a:t>Tournament Organizers will be presented with a menu and graphical interface like this one where they can input values for table calculations or manually add and remove individual tables.</a:t>
            </a:r>
            <a:endParaRPr sz="1500">
              <a:solidFill>
                <a:schemeClr val="lt1"/>
              </a:solidFill>
              <a:latin typeface="Barlow Light"/>
              <a:ea typeface="Barlow Light"/>
              <a:cs typeface="Barlow Light"/>
              <a:sym typeface="Barlow 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107"/>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Players don’t need to do anything!</a:t>
            </a:r>
            <a:endParaRPr/>
          </a:p>
        </p:txBody>
      </p:sp>
      <p:sp>
        <p:nvSpPr>
          <p:cNvPr id="814" name="Google Shape;814;p107"/>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this feature is setup and enabled by the tournament organizer, a third tab will be created in the Companion App menu where players can see the location of their table for the round. By locating it adjacent to the “Pairings” tab, players will have quick and easy access.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 name="Shape 818"/>
        <p:cNvGrpSpPr/>
        <p:nvPr/>
      </p:nvGrpSpPr>
      <p:grpSpPr>
        <a:xfrm>
          <a:off x="0" y="0"/>
          <a:ext cx="0" cy="0"/>
          <a:chOff x="0" y="0"/>
          <a:chExt cx="0" cy="0"/>
        </a:xfrm>
      </p:grpSpPr>
      <p:sp>
        <p:nvSpPr>
          <p:cNvPr id="819" name="Google Shape;819;p108"/>
          <p:cNvSpPr txBox="1"/>
          <p:nvPr>
            <p:ph type="title"/>
          </p:nvPr>
        </p:nvSpPr>
        <p:spPr>
          <a:xfrm>
            <a:off x="697350" y="3071825"/>
            <a:ext cx="7749300" cy="87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Background</a:t>
            </a:r>
            <a:endParaRPr/>
          </a:p>
        </p:txBody>
      </p:sp>
      <p:sp>
        <p:nvSpPr>
          <p:cNvPr id="820" name="Google Shape;820;p108"/>
          <p:cNvSpPr txBox="1"/>
          <p:nvPr>
            <p:ph idx="2" type="title"/>
          </p:nvPr>
        </p:nvSpPr>
        <p:spPr>
          <a:xfrm>
            <a:off x="3278250" y="1194450"/>
            <a:ext cx="2587500" cy="18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821" name="Google Shape;821;p108"/>
          <p:cNvPicPr preferRelativeResize="0"/>
          <p:nvPr/>
        </p:nvPicPr>
        <p:blipFill>
          <a:blip r:embed="rId3">
            <a:alphaModFix/>
          </a:blip>
          <a:stretch>
            <a:fillRect/>
          </a:stretch>
        </p:blipFill>
        <p:spPr>
          <a:xfrm>
            <a:off x="-245200" y="0"/>
            <a:ext cx="9389200" cy="5143500"/>
          </a:xfrm>
          <a:prstGeom prst="rect">
            <a:avLst/>
          </a:prstGeom>
          <a:noFill/>
          <a:ln>
            <a:noFill/>
          </a:ln>
        </p:spPr>
      </p:pic>
      <p:sp>
        <p:nvSpPr>
          <p:cNvPr id="822" name="Google Shape;822;p108"/>
          <p:cNvSpPr txBox="1"/>
          <p:nvPr/>
        </p:nvSpPr>
        <p:spPr>
          <a:xfrm>
            <a:off x="1160250" y="2808225"/>
            <a:ext cx="6288900" cy="1722000"/>
          </a:xfrm>
          <a:prstGeom prst="rect">
            <a:avLst/>
          </a:prstGeom>
          <a:solidFill>
            <a:schemeClr val="dk1"/>
          </a:solidFill>
          <a:ln cap="flat" cmpd="sng" w="2857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Barlow Light"/>
                <a:ea typeface="Barlow Light"/>
                <a:cs typeface="Barlow Light"/>
                <a:sym typeface="Barlow Light"/>
              </a:rPr>
              <a:t>Players will be displayed a map similar to the one shown here. Whether the event is at a small comic book shop or a large convention center, players will be able to find their seat quickly and easily.</a:t>
            </a:r>
            <a:endParaRPr sz="1500">
              <a:solidFill>
                <a:schemeClr val="lt1"/>
              </a:solidFill>
              <a:latin typeface="Barlow Light"/>
              <a:ea typeface="Barlow Light"/>
              <a:cs typeface="Barlow Light"/>
              <a:sym typeface="Barlow Light"/>
            </a:endParaRPr>
          </a:p>
          <a:p>
            <a:pPr indent="0" lvl="0" marL="0" rtl="0" algn="l">
              <a:spcBef>
                <a:spcPts val="0"/>
              </a:spcBef>
              <a:spcAft>
                <a:spcPts val="0"/>
              </a:spcAft>
              <a:buNone/>
            </a:pPr>
            <a:r>
              <a:t/>
            </a:r>
            <a:endParaRPr sz="1500">
              <a:solidFill>
                <a:schemeClr val="lt1"/>
              </a:solidFill>
              <a:latin typeface="Barlow Light"/>
              <a:ea typeface="Barlow Light"/>
              <a:cs typeface="Barlow Light"/>
              <a:sym typeface="Barlow Light"/>
            </a:endParaRPr>
          </a:p>
          <a:p>
            <a:pPr indent="0" lvl="0" marL="0" rtl="0" algn="l">
              <a:spcBef>
                <a:spcPts val="0"/>
              </a:spcBef>
              <a:spcAft>
                <a:spcPts val="0"/>
              </a:spcAft>
              <a:buNone/>
            </a:pPr>
            <a:r>
              <a:rPr lang="en" sz="1500">
                <a:solidFill>
                  <a:schemeClr val="lt1"/>
                </a:solidFill>
                <a:latin typeface="Barlow Light"/>
                <a:ea typeface="Barlow Light"/>
                <a:cs typeface="Barlow Light"/>
                <a:sym typeface="Barlow Light"/>
              </a:rPr>
              <a:t>This helps ensure that events run smoothly for both players and organizers.</a:t>
            </a:r>
            <a:endParaRPr sz="1500">
              <a:solidFill>
                <a:schemeClr val="lt1"/>
              </a:solidFill>
              <a:latin typeface="Barlow Light"/>
              <a:ea typeface="Barlow Light"/>
              <a:cs typeface="Barlow Light"/>
              <a:sym typeface="Barlow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6" name="Shape 826"/>
        <p:cNvGrpSpPr/>
        <p:nvPr/>
      </p:nvGrpSpPr>
      <p:grpSpPr>
        <a:xfrm>
          <a:off x="0" y="0"/>
          <a:ext cx="0" cy="0"/>
          <a:chOff x="0" y="0"/>
          <a:chExt cx="0" cy="0"/>
        </a:xfrm>
      </p:grpSpPr>
      <p:sp>
        <p:nvSpPr>
          <p:cNvPr id="827" name="Google Shape;827;p109"/>
          <p:cNvSpPr txBox="1"/>
          <p:nvPr>
            <p:ph type="title"/>
          </p:nvPr>
        </p:nvSpPr>
        <p:spPr>
          <a:xfrm>
            <a:off x="697350" y="3071825"/>
            <a:ext cx="7749300" cy="87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Open Questions</a:t>
            </a:r>
            <a:endParaRPr/>
          </a:p>
          <a:p>
            <a:pPr indent="0" lvl="0" marL="0" rtl="0" algn="ctr">
              <a:spcBef>
                <a:spcPts val="0"/>
              </a:spcBef>
              <a:spcAft>
                <a:spcPts val="0"/>
              </a:spcAft>
              <a:buNone/>
            </a:pPr>
            <a:r>
              <a:t/>
            </a:r>
            <a:endParaRPr/>
          </a:p>
        </p:txBody>
      </p:sp>
      <p:sp>
        <p:nvSpPr>
          <p:cNvPr id="828" name="Google Shape;828;p109"/>
          <p:cNvSpPr txBox="1"/>
          <p:nvPr>
            <p:ph idx="2" type="title"/>
          </p:nvPr>
        </p:nvSpPr>
        <p:spPr>
          <a:xfrm>
            <a:off x="3278250" y="1194450"/>
            <a:ext cx="2587500" cy="18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06</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110"/>
          <p:cNvSpPr txBox="1"/>
          <p:nvPr>
            <p:ph idx="1" type="subTitle"/>
          </p:nvPr>
        </p:nvSpPr>
        <p:spPr>
          <a:xfrm>
            <a:off x="791150" y="522625"/>
            <a:ext cx="49773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You are Here.</a:t>
            </a:r>
            <a:endParaRPr/>
          </a:p>
        </p:txBody>
      </p:sp>
      <p:sp>
        <p:nvSpPr>
          <p:cNvPr id="834" name="Google Shape;834;p110"/>
          <p:cNvSpPr txBox="1"/>
          <p:nvPr>
            <p:ph idx="2" type="body"/>
          </p:nvPr>
        </p:nvSpPr>
        <p:spPr>
          <a:xfrm>
            <a:off x="714950" y="1989025"/>
            <a:ext cx="2792400" cy="280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Companion App already has event locating capabilities, why does it not include a feature to help players find their seat at an event?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Why hasn’t this technology been implemented already?</a:t>
            </a:r>
            <a:endParaRPr/>
          </a:p>
        </p:txBody>
      </p:sp>
      <p:sp>
        <p:nvSpPr>
          <p:cNvPr id="835" name="Google Shape;835;p11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36" name="Google Shape;836;p110"/>
          <p:cNvPicPr preferRelativeResize="0"/>
          <p:nvPr/>
        </p:nvPicPr>
        <p:blipFill>
          <a:blip r:embed="rId3">
            <a:alphaModFix/>
          </a:blip>
          <a:stretch>
            <a:fillRect/>
          </a:stretch>
        </p:blipFill>
        <p:spPr>
          <a:xfrm>
            <a:off x="4018566" y="1948525"/>
            <a:ext cx="4987809" cy="28851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p111"/>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Quality of Life</a:t>
            </a:r>
            <a:endParaRPr/>
          </a:p>
        </p:txBody>
      </p:sp>
      <p:sp>
        <p:nvSpPr>
          <p:cNvPr id="842" name="Google Shape;842;p111"/>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other changes or improvements can be made to the software to improve the user experience for both players and tournament organizers?</a:t>
            </a:r>
            <a:endParaRPr/>
          </a:p>
        </p:txBody>
      </p:sp>
      <p:sp>
        <p:nvSpPr>
          <p:cNvPr id="843" name="Google Shape;843;p11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112"/>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Broader Scope</a:t>
            </a:r>
            <a:endParaRPr/>
          </a:p>
        </p:txBody>
      </p:sp>
      <p:sp>
        <p:nvSpPr>
          <p:cNvPr id="849" name="Google Shape;849;p112"/>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Once developed and implemented, how can we take the features available in the EventLink software and Companion App and apply them to broader use cases? Instead of an app specific to M:tG, what other industries and applications can benefit from </a:t>
            </a:r>
            <a:r>
              <a:rPr lang="en"/>
              <a:t>this?</a:t>
            </a:r>
            <a:endParaRPr/>
          </a:p>
        </p:txBody>
      </p:sp>
      <p:sp>
        <p:nvSpPr>
          <p:cNvPr id="850" name="Google Shape;850;p11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 name="Shape 854"/>
        <p:cNvGrpSpPr/>
        <p:nvPr/>
      </p:nvGrpSpPr>
      <p:grpSpPr>
        <a:xfrm>
          <a:off x="0" y="0"/>
          <a:ext cx="0" cy="0"/>
          <a:chOff x="0" y="0"/>
          <a:chExt cx="0" cy="0"/>
        </a:xfrm>
      </p:grpSpPr>
      <p:sp>
        <p:nvSpPr>
          <p:cNvPr id="855" name="Google Shape;855;p113"/>
          <p:cNvSpPr txBox="1"/>
          <p:nvPr>
            <p:ph type="title"/>
          </p:nvPr>
        </p:nvSpPr>
        <p:spPr>
          <a:xfrm>
            <a:off x="697350" y="3071825"/>
            <a:ext cx="7749300" cy="87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Citations</a:t>
            </a:r>
            <a:endParaRPr/>
          </a:p>
          <a:p>
            <a:pPr indent="0" lvl="0" marL="0" rtl="0" algn="ctr">
              <a:spcBef>
                <a:spcPts val="0"/>
              </a:spcBef>
              <a:spcAft>
                <a:spcPts val="0"/>
              </a:spcAft>
              <a:buNone/>
            </a:pPr>
            <a:r>
              <a:t/>
            </a:r>
            <a:endParaRPr/>
          </a:p>
        </p:txBody>
      </p:sp>
      <p:sp>
        <p:nvSpPr>
          <p:cNvPr id="856" name="Google Shape;856;p113"/>
          <p:cNvSpPr txBox="1"/>
          <p:nvPr>
            <p:ph idx="2" type="title"/>
          </p:nvPr>
        </p:nvSpPr>
        <p:spPr>
          <a:xfrm>
            <a:off x="3278250" y="1194450"/>
            <a:ext cx="2587500" cy="18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07</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sp>
        <p:nvSpPr>
          <p:cNvPr id="861" name="Google Shape;861;p114"/>
          <p:cNvSpPr txBox="1"/>
          <p:nvPr>
            <p:ph idx="2" type="title"/>
          </p:nvPr>
        </p:nvSpPr>
        <p:spPr>
          <a:xfrm>
            <a:off x="150" y="150"/>
            <a:ext cx="9144000" cy="5143500"/>
          </a:xfrm>
          <a:prstGeom prst="rect">
            <a:avLst/>
          </a:prstGeom>
          <a:solidFill>
            <a:schemeClr val="lt1"/>
          </a:solidFill>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sz="3000">
                <a:solidFill>
                  <a:schemeClr val="dk1"/>
                </a:solidFill>
                <a:highlight>
                  <a:schemeClr val="lt1"/>
                </a:highlight>
              </a:rPr>
              <a:t>M:tG Portal image source:</a:t>
            </a:r>
            <a:endParaRPr sz="3000">
              <a:solidFill>
                <a:schemeClr val="dk1"/>
              </a:solidFill>
              <a:highlight>
                <a:schemeClr val="lt1"/>
              </a:highlight>
            </a:endParaRPr>
          </a:p>
          <a:p>
            <a:pPr indent="457200" lvl="0" marL="0" rtl="0" algn="l">
              <a:spcBef>
                <a:spcPts val="0"/>
              </a:spcBef>
              <a:spcAft>
                <a:spcPts val="0"/>
              </a:spcAft>
              <a:buClr>
                <a:schemeClr val="lt1"/>
              </a:buClr>
              <a:buSzPts val="1100"/>
              <a:buFont typeface="Arial"/>
              <a:buNone/>
            </a:pPr>
            <a:r>
              <a:t/>
            </a:r>
            <a:endParaRPr sz="1000">
              <a:solidFill>
                <a:schemeClr val="dk1"/>
              </a:solidFill>
              <a:highlight>
                <a:schemeClr val="lt1"/>
              </a:highlight>
            </a:endParaRPr>
          </a:p>
          <a:p>
            <a:pPr indent="0" lvl="0" marL="457200" rtl="0" algn="l">
              <a:spcBef>
                <a:spcPts val="0"/>
              </a:spcBef>
              <a:spcAft>
                <a:spcPts val="0"/>
              </a:spcAft>
              <a:buClr>
                <a:schemeClr val="lt1"/>
              </a:buClr>
              <a:buSzPts val="1100"/>
              <a:buFont typeface="Arial"/>
              <a:buNone/>
            </a:pPr>
            <a:r>
              <a:rPr lang="en" sz="1000">
                <a:solidFill>
                  <a:schemeClr val="dk1"/>
                </a:solidFill>
                <a:highlight>
                  <a:schemeClr val="lt1"/>
                </a:highlight>
              </a:rPr>
              <a:t>https://www.ebay.com/itm/276719486282?chn=ps&amp;norover=1&amp;mkevt=1&amp;mkrid=711-117182-37290-0&amp;mkcid=2&amp;mkscid=101&amp;itemid=276719486282&amp;targetid=2299003535955&amp;device=c&amp;mktype=pla&amp;googleloc=9030236&amp;poi=&amp;campaignid=21214315381&amp;mkgroupid=161363866036&amp;rlsatarget=pla-2299003535955&amp;abcId=9407526&amp;merchantid=115289845&amp;gad_source=1&amp;gclid=Cj0KCQiAx9q6BhCDARIsACwUxu72ouPOP4sYUchkqfhhl6qpPoKIleQxwh4RDgAZaaADGYpF3h9zL6IaAqryEALw_wcB </a:t>
            </a:r>
            <a:endParaRPr sz="1000">
              <a:solidFill>
                <a:schemeClr val="dk1"/>
              </a:solidFill>
              <a:highlight>
                <a:schemeClr val="lt1"/>
              </a:highlight>
            </a:endParaRPr>
          </a:p>
          <a:p>
            <a:pPr indent="457200" lvl="0" marL="0" rtl="0" algn="l">
              <a:spcBef>
                <a:spcPts val="0"/>
              </a:spcBef>
              <a:spcAft>
                <a:spcPts val="0"/>
              </a:spcAft>
              <a:buClr>
                <a:schemeClr val="lt1"/>
              </a:buClr>
              <a:buSzPts val="1100"/>
              <a:buFont typeface="Arial"/>
              <a:buNone/>
            </a:pPr>
            <a:r>
              <a:t/>
            </a:r>
            <a:endParaRPr sz="1000">
              <a:solidFill>
                <a:schemeClr val="dk1"/>
              </a:solidFill>
              <a:highlight>
                <a:schemeClr val="lt1"/>
              </a:highlight>
            </a:endParaRPr>
          </a:p>
          <a:p>
            <a:pPr indent="457200" lvl="0" marL="0" rtl="0" algn="l">
              <a:spcBef>
                <a:spcPts val="0"/>
              </a:spcBef>
              <a:spcAft>
                <a:spcPts val="0"/>
              </a:spcAft>
              <a:buClr>
                <a:schemeClr val="lt1"/>
              </a:buClr>
              <a:buSzPts val="1100"/>
              <a:buFont typeface="Arial"/>
              <a:buNone/>
            </a:pPr>
            <a:r>
              <a:t/>
            </a:r>
            <a:endParaRPr sz="1000">
              <a:solidFill>
                <a:schemeClr val="dk1"/>
              </a:solidFill>
              <a:highlight>
                <a:schemeClr val="lt1"/>
              </a:highlight>
            </a:endParaRPr>
          </a:p>
          <a:p>
            <a:pPr indent="0" lvl="0" marL="0" rtl="0" algn="l">
              <a:spcBef>
                <a:spcPts val="0"/>
              </a:spcBef>
              <a:spcAft>
                <a:spcPts val="0"/>
              </a:spcAft>
              <a:buClr>
                <a:schemeClr val="lt1"/>
              </a:buClr>
              <a:buSzPts val="1100"/>
              <a:buFont typeface="Arial"/>
              <a:buNone/>
            </a:pPr>
            <a:r>
              <a:rPr lang="en" sz="3000">
                <a:solidFill>
                  <a:schemeClr val="dk1"/>
                </a:solidFill>
                <a:highlight>
                  <a:schemeClr val="lt1"/>
                </a:highlight>
              </a:rPr>
              <a:t>Chess Pawn image source:</a:t>
            </a:r>
            <a:endParaRPr sz="3000">
              <a:solidFill>
                <a:schemeClr val="dk1"/>
              </a:solidFill>
              <a:highlight>
                <a:schemeClr val="lt1"/>
              </a:highlight>
            </a:endParaRPr>
          </a:p>
          <a:p>
            <a:pPr indent="0" lvl="0" marL="0" rtl="0" algn="l">
              <a:spcBef>
                <a:spcPts val="0"/>
              </a:spcBef>
              <a:spcAft>
                <a:spcPts val="0"/>
              </a:spcAft>
              <a:buClr>
                <a:schemeClr val="lt1"/>
              </a:buClr>
              <a:buSzPts val="1100"/>
              <a:buFont typeface="Arial"/>
              <a:buNone/>
            </a:pPr>
            <a:r>
              <a:t/>
            </a:r>
            <a:endParaRPr sz="1000">
              <a:solidFill>
                <a:schemeClr val="dk1"/>
              </a:solidFill>
              <a:highlight>
                <a:schemeClr val="lt1"/>
              </a:highlight>
            </a:endParaRPr>
          </a:p>
          <a:p>
            <a:pPr indent="457200" lvl="0" marL="0" rtl="0" algn="l">
              <a:spcBef>
                <a:spcPts val="0"/>
              </a:spcBef>
              <a:spcAft>
                <a:spcPts val="0"/>
              </a:spcAft>
              <a:buClr>
                <a:schemeClr val="lt1"/>
              </a:buClr>
              <a:buSzPts val="1100"/>
              <a:buFont typeface="Arial"/>
              <a:buNone/>
            </a:pPr>
            <a:r>
              <a:rPr lang="en" sz="1000">
                <a:solidFill>
                  <a:schemeClr val="dk1"/>
                </a:solidFill>
                <a:highlight>
                  <a:schemeClr val="lt1"/>
                </a:highlight>
              </a:rPr>
              <a:t>https://www.istockphoto.com/photos/chess-pawn</a:t>
            </a:r>
            <a:endParaRPr sz="1000">
              <a:solidFill>
                <a:schemeClr val="dk1"/>
              </a:solidFill>
              <a:highlight>
                <a:schemeClr val="lt1"/>
              </a:highlight>
            </a:endParaRPr>
          </a:p>
          <a:p>
            <a:pPr indent="457200" lvl="0" marL="0" rtl="0" algn="l">
              <a:spcBef>
                <a:spcPts val="0"/>
              </a:spcBef>
              <a:spcAft>
                <a:spcPts val="0"/>
              </a:spcAft>
              <a:buClr>
                <a:schemeClr val="lt1"/>
              </a:buClr>
              <a:buSzPts val="1100"/>
              <a:buFont typeface="Arial"/>
              <a:buNone/>
            </a:pPr>
            <a:r>
              <a:t/>
            </a:r>
            <a:endParaRPr sz="1000">
              <a:solidFill>
                <a:schemeClr val="dk1"/>
              </a:solidFill>
              <a:highlight>
                <a:schemeClr val="lt1"/>
              </a:highlight>
            </a:endParaRPr>
          </a:p>
          <a:p>
            <a:pPr indent="457200" lvl="0" marL="0" rtl="0" algn="l">
              <a:spcBef>
                <a:spcPts val="0"/>
              </a:spcBef>
              <a:spcAft>
                <a:spcPts val="0"/>
              </a:spcAft>
              <a:buClr>
                <a:schemeClr val="lt1"/>
              </a:buClr>
              <a:buSzPts val="1100"/>
              <a:buFont typeface="Arial"/>
              <a:buNone/>
            </a:pPr>
            <a:r>
              <a:t/>
            </a:r>
            <a:endParaRPr sz="1000">
              <a:solidFill>
                <a:schemeClr val="dk1"/>
              </a:solidFill>
              <a:highlight>
                <a:schemeClr val="lt1"/>
              </a:highlight>
            </a:endParaRPr>
          </a:p>
          <a:p>
            <a:pPr indent="0" lvl="0" marL="0" rtl="0" algn="l">
              <a:spcBef>
                <a:spcPts val="0"/>
              </a:spcBef>
              <a:spcAft>
                <a:spcPts val="0"/>
              </a:spcAft>
              <a:buClr>
                <a:schemeClr val="lt1"/>
              </a:buClr>
              <a:buSzPts val="1100"/>
              <a:buFont typeface="Arial"/>
              <a:buNone/>
            </a:pPr>
            <a:r>
              <a:rPr lang="en" sz="3000">
                <a:solidFill>
                  <a:schemeClr val="dk1"/>
                </a:solidFill>
                <a:highlight>
                  <a:schemeClr val="lt1"/>
                </a:highlight>
              </a:rPr>
              <a:t>You are Here image source:</a:t>
            </a:r>
            <a:endParaRPr sz="3000">
              <a:solidFill>
                <a:schemeClr val="dk1"/>
              </a:solidFill>
              <a:highlight>
                <a:schemeClr val="lt1"/>
              </a:highlight>
            </a:endParaRPr>
          </a:p>
          <a:p>
            <a:pPr indent="0" lvl="0" marL="0" rtl="0" algn="l">
              <a:spcBef>
                <a:spcPts val="0"/>
              </a:spcBef>
              <a:spcAft>
                <a:spcPts val="0"/>
              </a:spcAft>
              <a:buClr>
                <a:schemeClr val="lt1"/>
              </a:buClr>
              <a:buSzPts val="1100"/>
              <a:buFont typeface="Arial"/>
              <a:buNone/>
            </a:pPr>
            <a:r>
              <a:t/>
            </a:r>
            <a:endParaRPr sz="1000">
              <a:solidFill>
                <a:schemeClr val="dk1"/>
              </a:solidFill>
              <a:highlight>
                <a:schemeClr val="lt1"/>
              </a:highlight>
            </a:endParaRPr>
          </a:p>
          <a:p>
            <a:pPr indent="0" lvl="0" marL="0" rtl="0" algn="l">
              <a:spcBef>
                <a:spcPts val="0"/>
              </a:spcBef>
              <a:spcAft>
                <a:spcPts val="0"/>
              </a:spcAft>
              <a:buClr>
                <a:schemeClr val="lt1"/>
              </a:buClr>
              <a:buSzPts val="1100"/>
              <a:buFont typeface="Arial"/>
              <a:buNone/>
            </a:pPr>
            <a:r>
              <a:rPr lang="en" sz="1000">
                <a:solidFill>
                  <a:schemeClr val="dk1"/>
                </a:solidFill>
                <a:highlight>
                  <a:schemeClr val="lt1"/>
                </a:highlight>
              </a:rPr>
              <a:t>	https://www.istockphoto.com/photos/you-are-here-sign </a:t>
            </a:r>
            <a:endParaRPr sz="1000">
              <a:solidFill>
                <a:schemeClr val="dk1"/>
              </a:solidFill>
              <a:highlight>
                <a:schemeClr val="lt1"/>
              </a:highlight>
            </a:endParaRPr>
          </a:p>
          <a:p>
            <a:pPr indent="0" lvl="0" marL="0" rtl="0" algn="l">
              <a:spcBef>
                <a:spcPts val="0"/>
              </a:spcBef>
              <a:spcAft>
                <a:spcPts val="0"/>
              </a:spcAft>
              <a:buClr>
                <a:schemeClr val="lt1"/>
              </a:buClr>
              <a:buSzPts val="1100"/>
              <a:buFont typeface="Arial"/>
              <a:buNone/>
            </a:pPr>
            <a:r>
              <a:t/>
            </a:r>
            <a:endParaRPr sz="1000">
              <a:solidFill>
                <a:schemeClr val="dk1"/>
              </a:solidFill>
              <a:highlight>
                <a:schemeClr val="lt1"/>
              </a:highlight>
            </a:endParaRPr>
          </a:p>
          <a:p>
            <a:pPr indent="0" lvl="0" marL="0" rtl="0" algn="l">
              <a:spcBef>
                <a:spcPts val="0"/>
              </a:spcBef>
              <a:spcAft>
                <a:spcPts val="0"/>
              </a:spcAft>
              <a:buClr>
                <a:schemeClr val="lt1"/>
              </a:buClr>
              <a:buSzPts val="1100"/>
              <a:buFont typeface="Arial"/>
              <a:buNone/>
            </a:pPr>
            <a:r>
              <a:t/>
            </a:r>
            <a:endParaRPr sz="1000">
              <a:solidFill>
                <a:schemeClr val="dk1"/>
              </a:solidFill>
              <a:highlight>
                <a:schemeClr val="lt1"/>
              </a:highlight>
            </a:endParaRPr>
          </a:p>
          <a:p>
            <a:pPr indent="0" lvl="0" marL="0" rtl="0" algn="l">
              <a:spcBef>
                <a:spcPts val="0"/>
              </a:spcBef>
              <a:spcAft>
                <a:spcPts val="0"/>
              </a:spcAft>
              <a:buClr>
                <a:schemeClr val="lt1"/>
              </a:buClr>
              <a:buSzPts val="1100"/>
              <a:buFont typeface="Arial"/>
              <a:buNone/>
            </a:pPr>
            <a:r>
              <a:rPr lang="en" sz="3000">
                <a:solidFill>
                  <a:schemeClr val="dk1"/>
                </a:solidFill>
                <a:highlight>
                  <a:schemeClr val="lt1"/>
                </a:highlight>
              </a:rPr>
              <a:t>Save Icon image source:</a:t>
            </a:r>
            <a:endParaRPr sz="3000">
              <a:solidFill>
                <a:schemeClr val="dk1"/>
              </a:solidFill>
              <a:highlight>
                <a:schemeClr val="lt1"/>
              </a:highlight>
            </a:endParaRPr>
          </a:p>
          <a:p>
            <a:pPr indent="0" lvl="0" marL="0" rtl="0" algn="l">
              <a:spcBef>
                <a:spcPts val="0"/>
              </a:spcBef>
              <a:spcAft>
                <a:spcPts val="0"/>
              </a:spcAft>
              <a:buClr>
                <a:schemeClr val="lt1"/>
              </a:buClr>
              <a:buSzPts val="1100"/>
              <a:buFont typeface="Arial"/>
              <a:buNone/>
            </a:pPr>
            <a:r>
              <a:t/>
            </a:r>
            <a:endParaRPr sz="1000">
              <a:solidFill>
                <a:schemeClr val="dk1"/>
              </a:solidFill>
              <a:highlight>
                <a:schemeClr val="lt1"/>
              </a:highlight>
            </a:endParaRPr>
          </a:p>
          <a:p>
            <a:pPr indent="0" lvl="0" marL="0" rtl="0" algn="l">
              <a:spcBef>
                <a:spcPts val="0"/>
              </a:spcBef>
              <a:spcAft>
                <a:spcPts val="0"/>
              </a:spcAft>
              <a:buClr>
                <a:schemeClr val="lt1"/>
              </a:buClr>
              <a:buSzPts val="1100"/>
              <a:buFont typeface="Arial"/>
              <a:buNone/>
            </a:pPr>
            <a:r>
              <a:rPr lang="en" sz="1000">
                <a:solidFill>
                  <a:schemeClr val="dk1"/>
                </a:solidFill>
                <a:highlight>
                  <a:schemeClr val="lt1"/>
                </a:highlight>
              </a:rPr>
              <a:t>	Copy and paste from MS paint.</a:t>
            </a:r>
            <a:endParaRPr sz="1000">
              <a:solidFill>
                <a:schemeClr val="dk1"/>
              </a:solidFill>
              <a:highlight>
                <a:schemeClr val="lt1"/>
              </a:highlight>
            </a:endParaRPr>
          </a:p>
          <a:p>
            <a:pPr indent="0" lvl="0" marL="0" rtl="0" algn="l">
              <a:spcBef>
                <a:spcPts val="0"/>
              </a:spcBef>
              <a:spcAft>
                <a:spcPts val="0"/>
              </a:spcAft>
              <a:buNone/>
            </a:pPr>
            <a:r>
              <a:t/>
            </a:r>
            <a:endParaRPr sz="30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88"/>
          <p:cNvSpPr txBox="1"/>
          <p:nvPr>
            <p:ph type="title"/>
          </p:nvPr>
        </p:nvSpPr>
        <p:spPr>
          <a:xfrm>
            <a:off x="697350" y="3071825"/>
            <a:ext cx="7749300" cy="87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a:p>
            <a:pPr indent="0" lvl="0" marL="0" rtl="0" algn="ctr">
              <a:spcBef>
                <a:spcPts val="0"/>
              </a:spcBef>
              <a:spcAft>
                <a:spcPts val="0"/>
              </a:spcAft>
              <a:buNone/>
            </a:pPr>
            <a:r>
              <a:t/>
            </a:r>
            <a:endParaRPr/>
          </a:p>
        </p:txBody>
      </p:sp>
      <p:sp>
        <p:nvSpPr>
          <p:cNvPr id="669" name="Google Shape;669;p88"/>
          <p:cNvSpPr txBox="1"/>
          <p:nvPr>
            <p:ph idx="2" type="title"/>
          </p:nvPr>
        </p:nvSpPr>
        <p:spPr>
          <a:xfrm>
            <a:off x="3278250" y="1194450"/>
            <a:ext cx="2587500" cy="18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sp>
        <p:nvSpPr>
          <p:cNvPr id="866" name="Google Shape;866;p115"/>
          <p:cNvSpPr txBox="1"/>
          <p:nvPr>
            <p:ph type="title"/>
          </p:nvPr>
        </p:nvSpPr>
        <p:spPr>
          <a:xfrm>
            <a:off x="-78600" y="3086500"/>
            <a:ext cx="7749300" cy="87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Background</a:t>
            </a:r>
            <a:endParaRPr>
              <a:solidFill>
                <a:schemeClr val="lt1"/>
              </a:solidFill>
            </a:endParaRPr>
          </a:p>
        </p:txBody>
      </p:sp>
      <p:sp>
        <p:nvSpPr>
          <p:cNvPr id="867" name="Google Shape;867;p115"/>
          <p:cNvSpPr txBox="1"/>
          <p:nvPr>
            <p:ph idx="2" type="title"/>
          </p:nvPr>
        </p:nvSpPr>
        <p:spPr>
          <a:xfrm>
            <a:off x="25" y="0"/>
            <a:ext cx="9144000" cy="5143500"/>
          </a:xfrm>
          <a:prstGeom prst="rect">
            <a:avLst/>
          </a:prstGeom>
          <a:solidFill>
            <a:schemeClr val="dk1"/>
          </a:solidFill>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000000"/>
                </a:solidFill>
              </a:rPr>
              <a:t>The following sources were used for research but are not directly cited in the presentation:</a:t>
            </a:r>
            <a:endParaRPr sz="2600">
              <a:solidFill>
                <a:srgbClr val="000000"/>
              </a:solidFill>
            </a:endParaRPr>
          </a:p>
          <a:p>
            <a:pPr indent="0" lvl="0" marL="0" rtl="0" algn="l">
              <a:spcBef>
                <a:spcPts val="0"/>
              </a:spcBef>
              <a:spcAft>
                <a:spcPts val="0"/>
              </a:spcAft>
              <a:buNone/>
            </a:pPr>
            <a:r>
              <a:rPr lang="en" sz="2600">
                <a:solidFill>
                  <a:srgbClr val="000000"/>
                </a:solidFill>
              </a:rPr>
              <a:t>	</a:t>
            </a:r>
            <a:endParaRPr sz="2600">
              <a:solidFill>
                <a:srgbClr val="000000"/>
              </a:solidFill>
            </a:endParaRPr>
          </a:p>
          <a:p>
            <a:pPr indent="0" lvl="0" marL="0" rtl="0" algn="l">
              <a:spcBef>
                <a:spcPts val="0"/>
              </a:spcBef>
              <a:spcAft>
                <a:spcPts val="0"/>
              </a:spcAft>
              <a:buNone/>
            </a:pPr>
            <a:r>
              <a:rPr lang="en" sz="2600">
                <a:solidFill>
                  <a:srgbClr val="000000"/>
                </a:solidFill>
              </a:rPr>
              <a:t>	</a:t>
            </a:r>
            <a:r>
              <a:rPr lang="en" sz="2000">
                <a:solidFill>
                  <a:srgbClr val="000000"/>
                </a:solidFill>
              </a:rPr>
              <a:t>Pima Library Search: </a:t>
            </a:r>
            <a:endParaRPr sz="2000">
              <a:solidFill>
                <a:srgbClr val="000000"/>
              </a:solidFill>
            </a:endParaRPr>
          </a:p>
          <a:p>
            <a:pPr indent="0" lvl="0" marL="0" rtl="0" algn="l">
              <a:spcBef>
                <a:spcPts val="0"/>
              </a:spcBef>
              <a:spcAft>
                <a:spcPts val="0"/>
              </a:spcAft>
              <a:buClr>
                <a:schemeClr val="lt1"/>
              </a:buClr>
              <a:buSzPts val="1100"/>
              <a:buFont typeface="Arial"/>
              <a:buNone/>
            </a:pPr>
            <a:r>
              <a:t/>
            </a:r>
            <a:endParaRPr sz="900">
              <a:solidFill>
                <a:srgbClr val="000000"/>
              </a:solidFill>
            </a:endParaRPr>
          </a:p>
          <a:p>
            <a:pPr indent="0" lvl="0" marL="914400" rtl="0" algn="l">
              <a:spcBef>
                <a:spcPts val="0"/>
              </a:spcBef>
              <a:spcAft>
                <a:spcPts val="0"/>
              </a:spcAft>
              <a:buNone/>
            </a:pPr>
            <a:r>
              <a:rPr lang="en" sz="900">
                <a:solidFill>
                  <a:srgbClr val="000000"/>
                </a:solidFill>
              </a:rPr>
              <a:t>https://www.proquest.com/docview/1728217139?pq-origsite=summon&amp;accountid=13194&amp;sourcetype=Wire%20Feeds </a:t>
            </a:r>
            <a:endParaRPr sz="900">
              <a:solidFill>
                <a:srgbClr val="000000"/>
              </a:solidFill>
            </a:endParaRPr>
          </a:p>
          <a:p>
            <a:pPr indent="457200" lvl="0" marL="457200" rtl="0" algn="l">
              <a:spcBef>
                <a:spcPts val="0"/>
              </a:spcBef>
              <a:spcAft>
                <a:spcPts val="0"/>
              </a:spcAft>
              <a:buNone/>
            </a:pPr>
            <a:r>
              <a:rPr lang="en" sz="900">
                <a:solidFill>
                  <a:srgbClr val="000000"/>
                </a:solidFill>
              </a:rPr>
              <a:t>https://www.proquest.com/docview/1898415708?pq-origsite=summon&amp;accountid=13194&amp;sourcetype=Wire%20Feeds </a:t>
            </a:r>
            <a:r>
              <a:rPr lang="en" sz="1800">
                <a:solidFill>
                  <a:srgbClr val="000000"/>
                </a:solidFill>
              </a:rPr>
              <a:t> </a:t>
            </a:r>
            <a:endParaRPr sz="1800">
              <a:solidFill>
                <a:srgbClr val="000000"/>
              </a:solidFill>
            </a:endParaRPr>
          </a:p>
          <a:p>
            <a:pPr indent="0" lvl="0" marL="0" rtl="0" algn="l">
              <a:spcBef>
                <a:spcPts val="0"/>
              </a:spcBef>
              <a:spcAft>
                <a:spcPts val="0"/>
              </a:spcAft>
              <a:buNone/>
            </a:pPr>
            <a:r>
              <a:rPr lang="en" sz="1800">
                <a:solidFill>
                  <a:srgbClr val="000000"/>
                </a:solidFill>
              </a:rPr>
              <a:t>	</a:t>
            </a:r>
            <a:endParaRPr sz="1800">
              <a:solidFill>
                <a:srgbClr val="000000"/>
              </a:solidFill>
            </a:endParaRPr>
          </a:p>
          <a:p>
            <a:pPr indent="0" lvl="0" marL="0" rtl="0" algn="l">
              <a:spcBef>
                <a:spcPts val="0"/>
              </a:spcBef>
              <a:spcAft>
                <a:spcPts val="0"/>
              </a:spcAft>
              <a:buNone/>
            </a:pPr>
            <a:r>
              <a:rPr lang="en" sz="1800">
                <a:solidFill>
                  <a:srgbClr val="000000"/>
                </a:solidFill>
              </a:rPr>
              <a:t>	Other Websites:</a:t>
            </a:r>
            <a:endParaRPr sz="1800">
              <a:solidFill>
                <a:srgbClr val="000000"/>
              </a:solidFill>
            </a:endParaRPr>
          </a:p>
          <a:p>
            <a:pPr indent="0" lvl="0" marL="0" rtl="0" algn="l">
              <a:spcBef>
                <a:spcPts val="0"/>
              </a:spcBef>
              <a:spcAft>
                <a:spcPts val="0"/>
              </a:spcAft>
              <a:buNone/>
            </a:pPr>
            <a:r>
              <a:rPr lang="en" sz="1800">
                <a:solidFill>
                  <a:srgbClr val="000000"/>
                </a:solidFill>
              </a:rPr>
              <a:t>		</a:t>
            </a:r>
            <a:r>
              <a:rPr lang="en" sz="1200">
                <a:solidFill>
                  <a:schemeClr val="accent1"/>
                </a:solidFill>
              </a:rPr>
              <a:t>Melee.gg:</a:t>
            </a:r>
            <a:endParaRPr sz="1200">
              <a:solidFill>
                <a:schemeClr val="accent1"/>
              </a:solidFill>
            </a:endParaRPr>
          </a:p>
          <a:p>
            <a:pPr indent="457200" lvl="0" marL="914400" rtl="0" algn="l">
              <a:spcBef>
                <a:spcPts val="0"/>
              </a:spcBef>
              <a:spcAft>
                <a:spcPts val="0"/>
              </a:spcAft>
              <a:buNone/>
            </a:pPr>
            <a:r>
              <a:t/>
            </a:r>
            <a:endParaRPr sz="900">
              <a:solidFill>
                <a:srgbClr val="000000"/>
              </a:solidFill>
            </a:endParaRPr>
          </a:p>
          <a:p>
            <a:pPr indent="457200" lvl="0" marL="914400" rtl="0" algn="l">
              <a:spcBef>
                <a:spcPts val="0"/>
              </a:spcBef>
              <a:spcAft>
                <a:spcPts val="0"/>
              </a:spcAft>
              <a:buNone/>
            </a:pPr>
            <a:r>
              <a:rPr lang="en" sz="900">
                <a:solidFill>
                  <a:srgbClr val="000000"/>
                </a:solidFill>
              </a:rPr>
              <a:t>https://melee.gg/ </a:t>
            </a:r>
            <a:endParaRPr sz="900">
              <a:solidFill>
                <a:srgbClr val="000000"/>
              </a:solidFill>
            </a:endParaRPr>
          </a:p>
          <a:p>
            <a:pPr indent="457200" lvl="0" marL="914400" rtl="0" algn="l">
              <a:spcBef>
                <a:spcPts val="0"/>
              </a:spcBef>
              <a:spcAft>
                <a:spcPts val="0"/>
              </a:spcAft>
              <a:buNone/>
            </a:pPr>
            <a:r>
              <a:t/>
            </a:r>
            <a:endParaRPr sz="900">
              <a:solidFill>
                <a:srgbClr val="000000"/>
              </a:solidFill>
            </a:endParaRPr>
          </a:p>
          <a:p>
            <a:pPr indent="0" lvl="0" marL="914400" rtl="0" algn="l">
              <a:spcBef>
                <a:spcPts val="0"/>
              </a:spcBef>
              <a:spcAft>
                <a:spcPts val="0"/>
              </a:spcAft>
              <a:buNone/>
            </a:pPr>
            <a:r>
              <a:rPr lang="en" sz="1200">
                <a:solidFill>
                  <a:schemeClr val="accent1"/>
                </a:solidFill>
              </a:rPr>
              <a:t>Challonge.com:</a:t>
            </a:r>
            <a:endParaRPr sz="1200">
              <a:solidFill>
                <a:schemeClr val="accent1"/>
              </a:solidFill>
            </a:endParaRPr>
          </a:p>
          <a:p>
            <a:pPr indent="457200" lvl="0" marL="914400" rtl="0" algn="l">
              <a:spcBef>
                <a:spcPts val="0"/>
              </a:spcBef>
              <a:spcAft>
                <a:spcPts val="0"/>
              </a:spcAft>
              <a:buNone/>
            </a:pPr>
            <a:r>
              <a:t/>
            </a:r>
            <a:endParaRPr sz="900">
              <a:solidFill>
                <a:srgbClr val="000000"/>
              </a:solidFill>
            </a:endParaRPr>
          </a:p>
          <a:p>
            <a:pPr indent="457200" lvl="0" marL="914400" rtl="0" algn="l">
              <a:spcBef>
                <a:spcPts val="0"/>
              </a:spcBef>
              <a:spcAft>
                <a:spcPts val="0"/>
              </a:spcAft>
              <a:buClr>
                <a:schemeClr val="lt1"/>
              </a:buClr>
              <a:buSzPts val="1100"/>
              <a:buFont typeface="Arial"/>
              <a:buNone/>
            </a:pPr>
            <a:r>
              <a:rPr lang="en" sz="900">
                <a:solidFill>
                  <a:srgbClr val="000000"/>
                </a:solidFill>
              </a:rPr>
              <a:t>https://challonge.com/</a:t>
            </a:r>
            <a:endParaRPr sz="900">
              <a:solidFill>
                <a:srgbClr val="000000"/>
              </a:solidFill>
            </a:endParaRPr>
          </a:p>
          <a:p>
            <a:pPr indent="0" lvl="0" marL="0" rtl="0" algn="l">
              <a:spcBef>
                <a:spcPts val="0"/>
              </a:spcBef>
              <a:spcAft>
                <a:spcPts val="0"/>
              </a:spcAft>
              <a:buNone/>
            </a:pPr>
            <a:r>
              <a:t/>
            </a:r>
            <a:endParaRPr sz="900">
              <a:solidFill>
                <a:srgbClr val="000000"/>
              </a:solidFill>
            </a:endParaRPr>
          </a:p>
          <a:p>
            <a:pPr indent="0" lvl="0" marL="0" rtl="0" algn="l">
              <a:spcBef>
                <a:spcPts val="0"/>
              </a:spcBef>
              <a:spcAft>
                <a:spcPts val="0"/>
              </a:spcAft>
              <a:buNone/>
            </a:pPr>
            <a:r>
              <a:rPr lang="en" sz="900">
                <a:solidFill>
                  <a:srgbClr val="000000"/>
                </a:solidFill>
              </a:rPr>
              <a:t>		</a:t>
            </a:r>
            <a:r>
              <a:rPr lang="en" sz="1300">
                <a:solidFill>
                  <a:schemeClr val="accent1"/>
                </a:solidFill>
              </a:rPr>
              <a:t>Wizards of the Coast:</a:t>
            </a:r>
            <a:endParaRPr sz="1300">
              <a:solidFill>
                <a:schemeClr val="accent1"/>
              </a:solidFill>
            </a:endParaRPr>
          </a:p>
          <a:p>
            <a:pPr indent="0" lvl="0" marL="0" rtl="0" algn="l">
              <a:spcBef>
                <a:spcPts val="0"/>
              </a:spcBef>
              <a:spcAft>
                <a:spcPts val="0"/>
              </a:spcAft>
              <a:buClr>
                <a:schemeClr val="lt1"/>
              </a:buClr>
              <a:buSzPts val="1100"/>
              <a:buFont typeface="Arial"/>
              <a:buNone/>
            </a:pPr>
            <a:r>
              <a:t/>
            </a:r>
            <a:endParaRPr sz="900">
              <a:solidFill>
                <a:srgbClr val="000000"/>
              </a:solidFill>
            </a:endParaRPr>
          </a:p>
          <a:p>
            <a:pPr indent="457200" lvl="0" marL="914400" rtl="0" algn="l">
              <a:spcBef>
                <a:spcPts val="0"/>
              </a:spcBef>
              <a:spcAft>
                <a:spcPts val="0"/>
              </a:spcAft>
              <a:buClr>
                <a:schemeClr val="lt1"/>
              </a:buClr>
              <a:buSzPts val="1100"/>
              <a:buFont typeface="Arial"/>
              <a:buNone/>
            </a:pPr>
            <a:r>
              <a:rPr lang="en" sz="900">
                <a:solidFill>
                  <a:srgbClr val="000000"/>
                </a:solidFill>
              </a:rPr>
              <a:t>https://wpn.wizards.com/en/news/definitive-guide-wizards-eventlink</a:t>
            </a:r>
            <a:endParaRPr sz="900">
              <a:solidFill>
                <a:srgbClr val="000000"/>
              </a:solidFill>
            </a:endParaRPr>
          </a:p>
          <a:p>
            <a:pPr indent="0" lvl="0" marL="0" rtl="0" algn="l">
              <a:spcBef>
                <a:spcPts val="0"/>
              </a:spcBef>
              <a:spcAft>
                <a:spcPts val="0"/>
              </a:spcAft>
              <a:buNone/>
            </a:pPr>
            <a:r>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p89"/>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What is Magic: the Gathering?</a:t>
            </a:r>
            <a:endParaRPr/>
          </a:p>
        </p:txBody>
      </p:sp>
      <p:sp>
        <p:nvSpPr>
          <p:cNvPr id="675" name="Google Shape;675;p89"/>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Magic is a luck and skill-based trading card game. Tournament level play is most often 1 vs 1 in a Swiss format with a cut to elimination rounds. Each round of S</a:t>
            </a:r>
            <a:r>
              <a:rPr lang="en"/>
              <a:t>wiss, players are matched based on their overall match win/loss record for the day.</a:t>
            </a:r>
            <a:endParaRPr/>
          </a:p>
        </p:txBody>
      </p:sp>
      <p:sp>
        <p:nvSpPr>
          <p:cNvPr id="676" name="Google Shape;676;p8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90"/>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Where do I sit?</a:t>
            </a:r>
            <a:endParaRPr/>
          </a:p>
        </p:txBody>
      </p:sp>
      <p:sp>
        <p:nvSpPr>
          <p:cNvPr id="682" name="Google Shape;682;p90"/>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Larger events can have more than a thousand players, locating and arriving at your assigned table number on time can be a challenge. Table numbers may be difficult to read or displayed poorly. Penalties vary by event, but typically not being on-time results in a game or match loss.</a:t>
            </a:r>
            <a:endParaRPr/>
          </a:p>
        </p:txBody>
      </p:sp>
      <p:sp>
        <p:nvSpPr>
          <p:cNvPr id="683" name="Google Shape;683;p9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pic>
        <p:nvPicPr>
          <p:cNvPr id="688" name="Google Shape;688;p91"/>
          <p:cNvPicPr preferRelativeResize="0"/>
          <p:nvPr>
            <p:ph idx="2" type="pic"/>
          </p:nvPr>
        </p:nvPicPr>
        <p:blipFill rotWithShape="1">
          <a:blip r:embed="rId3">
            <a:alphaModFix/>
          </a:blip>
          <a:srcRect b="3392" l="0" r="0" t="3401"/>
          <a:stretch/>
        </p:blipFill>
        <p:spPr>
          <a:xfrm>
            <a:off x="5704125" y="685625"/>
            <a:ext cx="3135300" cy="4097700"/>
          </a:xfrm>
          <a:prstGeom prst="roundRect">
            <a:avLst>
              <a:gd fmla="val 16667" name="adj"/>
            </a:avLst>
          </a:prstGeom>
        </p:spPr>
      </p:pic>
      <p:sp>
        <p:nvSpPr>
          <p:cNvPr id="689" name="Google Shape;689;p91"/>
          <p:cNvSpPr txBox="1"/>
          <p:nvPr>
            <p:ph type="title"/>
          </p:nvPr>
        </p:nvSpPr>
        <p:spPr>
          <a:xfrm>
            <a:off x="591450" y="391675"/>
            <a:ext cx="4397400" cy="336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a:t>
            </a:r>
            <a:r>
              <a:rPr lang="en" sz="2400"/>
              <a:t>I started playing M:tG in 1997 in fifth grade, long before current solutions existed. I remember going to large-scale events and crowding around an easel with printed lists of pairings before each round.”</a:t>
            </a:r>
            <a:endParaRPr sz="2400"/>
          </a:p>
        </p:txBody>
      </p:sp>
      <p:sp>
        <p:nvSpPr>
          <p:cNvPr id="690" name="Google Shape;690;p91"/>
          <p:cNvSpPr txBox="1"/>
          <p:nvPr>
            <p:ph idx="1" type="body"/>
          </p:nvPr>
        </p:nvSpPr>
        <p:spPr>
          <a:xfrm>
            <a:off x="638750" y="4413181"/>
            <a:ext cx="5537100" cy="31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 MAT BAKARICH, local Magic player</a:t>
            </a:r>
            <a:endParaRPr/>
          </a:p>
        </p:txBody>
      </p:sp>
      <p:sp>
        <p:nvSpPr>
          <p:cNvPr id="691" name="Google Shape;691;p9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92"/>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What other options are there for tournaments?</a:t>
            </a:r>
            <a:endParaRPr/>
          </a:p>
        </p:txBody>
      </p:sp>
      <p:sp>
        <p:nvSpPr>
          <p:cNvPr id="697" name="Google Shape;697;p92"/>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melee.gg </a:t>
            </a:r>
            <a:r>
              <a:rPr lang="en"/>
              <a:t>and </a:t>
            </a:r>
            <a:r>
              <a:rPr lang="en">
                <a:solidFill>
                  <a:schemeClr val="accent1"/>
                </a:solidFill>
              </a:rPr>
              <a:t>challonge</a:t>
            </a:r>
            <a:r>
              <a:rPr lang="en"/>
              <a:t> are two browser-based tournament organization and pairings software solutions. They are useful for many types of tournaments but EventLink and the Companion App are specific to M:tG and are tailor-made for the </a:t>
            </a:r>
            <a:r>
              <a:rPr lang="en"/>
              <a:t>specific</a:t>
            </a:r>
            <a:r>
              <a:rPr lang="en"/>
              <a:t> game. </a:t>
            </a:r>
            <a:endParaRPr/>
          </a:p>
        </p:txBody>
      </p:sp>
      <p:sp>
        <p:nvSpPr>
          <p:cNvPr id="698" name="Google Shape;698;p9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93"/>
          <p:cNvSpPr txBox="1"/>
          <p:nvPr>
            <p:ph type="title"/>
          </p:nvPr>
        </p:nvSpPr>
        <p:spPr>
          <a:xfrm>
            <a:off x="697350" y="3071825"/>
            <a:ext cx="7749300" cy="87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Summary of Findings</a:t>
            </a:r>
            <a:endParaRPr/>
          </a:p>
          <a:p>
            <a:pPr indent="0" lvl="0" marL="0" rtl="0" algn="ctr">
              <a:spcBef>
                <a:spcPts val="0"/>
              </a:spcBef>
              <a:spcAft>
                <a:spcPts val="0"/>
              </a:spcAft>
              <a:buNone/>
            </a:pPr>
            <a:r>
              <a:t/>
            </a:r>
            <a:endParaRPr/>
          </a:p>
        </p:txBody>
      </p:sp>
      <p:sp>
        <p:nvSpPr>
          <p:cNvPr id="704" name="Google Shape;704;p93"/>
          <p:cNvSpPr txBox="1"/>
          <p:nvPr>
            <p:ph idx="2" type="title"/>
          </p:nvPr>
        </p:nvSpPr>
        <p:spPr>
          <a:xfrm>
            <a:off x="3278250" y="1194450"/>
            <a:ext cx="2587500" cy="18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94"/>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History</a:t>
            </a:r>
            <a:endParaRPr/>
          </a:p>
        </p:txBody>
      </p:sp>
      <p:sp>
        <p:nvSpPr>
          <p:cNvPr id="710" name="Google Shape;710;p94"/>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Magic: the Gathering has had tournaments since the mid 1990s, but only in recent years has organization gone digital. Registration, pairings, seating, and tournament math and standings were all done manually. By the 2000s, Tournament Organizers (TOs), were able to print list of player pairings and post them manually. In the 2010s, organizers gained the ability to transmit the pairings digitally to a monitor display somewhere visible to players.  The Companion App was initially released in 2020, and has continued to be updated with new features like the Event Locator since then. </a:t>
            </a:r>
            <a:endParaRPr sz="1800"/>
          </a:p>
        </p:txBody>
      </p:sp>
      <p:sp>
        <p:nvSpPr>
          <p:cNvPr id="711" name="Google Shape;711;p94"/>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Lesson 1">
  <a:themeElements>
    <a:clrScheme name="Simple Light">
      <a:dk1>
        <a:srgbClr val="137C3F"/>
      </a:dk1>
      <a:lt1>
        <a:srgbClr val="FFFCF5"/>
      </a:lt1>
      <a:dk2>
        <a:srgbClr val="146AEB"/>
      </a:dk2>
      <a:lt2>
        <a:srgbClr val="FBA084"/>
      </a:lt2>
      <a:accent1>
        <a:srgbClr val="000000"/>
      </a:accent1>
      <a:accent2>
        <a:srgbClr val="FFFFB3"/>
      </a:accent2>
      <a:accent3>
        <a:srgbClr val="B6D7A8"/>
      </a:accent3>
      <a:accent4>
        <a:srgbClr val="A4C2F4"/>
      </a:accent4>
      <a:accent5>
        <a:srgbClr val="B6D7A8"/>
      </a:accent5>
      <a:accent6>
        <a:srgbClr val="B4A7D6"/>
      </a:accent6>
      <a:hlink>
        <a:srgbClr val="146A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